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4"/>
  </p:sldMasterIdLst>
  <p:notesMasterIdLst>
    <p:notesMasterId r:id="rId16"/>
  </p:notesMasterIdLst>
  <p:sldIdLst>
    <p:sldId id="257" r:id="rId5"/>
    <p:sldId id="258" r:id="rId6"/>
    <p:sldId id="275" r:id="rId7"/>
    <p:sldId id="274" r:id="rId8"/>
    <p:sldId id="273" r:id="rId9"/>
    <p:sldId id="272" r:id="rId10"/>
    <p:sldId id="271" r:id="rId11"/>
    <p:sldId id="270" r:id="rId12"/>
    <p:sldId id="269" r:id="rId13"/>
    <p:sldId id="268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2DC6CA-0357-9046-AF76-06E9E7222EDE}" v="46" dt="2022-07-21T15:42:59.356"/>
    <p1510:client id="{A93C4F04-253E-4202-C75C-9343F05CF4CD}" v="1" dt="2022-07-21T15:49:57.944"/>
    <p1510:client id="{EC086D0F-28F2-7968-F9CA-8C183A97AEEC}" v="61" dt="2022-07-21T15:05:48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200" y="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ie Downs" userId="750fbc34-7e05-427c-89e6-fc2cdb816eca" providerId="ADAL" clId="{902DC6CA-0357-9046-AF76-06E9E7222EDE}"/>
    <pc:docChg chg="undo custSel addSld delSld modSld">
      <pc:chgData name="Jackie Downs" userId="750fbc34-7e05-427c-89e6-fc2cdb816eca" providerId="ADAL" clId="{902DC6CA-0357-9046-AF76-06E9E7222EDE}" dt="2022-07-21T15:43:06.704" v="376" actId="2696"/>
      <pc:docMkLst>
        <pc:docMk/>
      </pc:docMkLst>
      <pc:sldChg chg="modSp mod">
        <pc:chgData name="Jackie Downs" userId="750fbc34-7e05-427c-89e6-fc2cdb816eca" providerId="ADAL" clId="{902DC6CA-0357-9046-AF76-06E9E7222EDE}" dt="2022-07-21T15:22:04.800" v="254" actId="14100"/>
        <pc:sldMkLst>
          <pc:docMk/>
          <pc:sldMk cId="2943574288" sldId="257"/>
        </pc:sldMkLst>
        <pc:spChg chg="mod">
          <ac:chgData name="Jackie Downs" userId="750fbc34-7e05-427c-89e6-fc2cdb816eca" providerId="ADAL" clId="{902DC6CA-0357-9046-AF76-06E9E7222EDE}" dt="2022-07-21T15:22:04.800" v="254" actId="14100"/>
          <ac:spMkLst>
            <pc:docMk/>
            <pc:sldMk cId="2943574288" sldId="257"/>
            <ac:spMk id="2" creationId="{00000000-0000-0000-0000-000000000000}"/>
          </ac:spMkLst>
        </pc:spChg>
      </pc:sldChg>
      <pc:sldChg chg="delSp modSp mod delDesignElem">
        <pc:chgData name="Jackie Downs" userId="750fbc34-7e05-427c-89e6-fc2cdb816eca" providerId="ADAL" clId="{902DC6CA-0357-9046-AF76-06E9E7222EDE}" dt="2022-07-21T15:24:49.685" v="270" actId="12"/>
        <pc:sldMkLst>
          <pc:docMk/>
          <pc:sldMk cId="1263632849" sldId="258"/>
        </pc:sldMkLst>
        <pc:spChg chg="mod">
          <ac:chgData name="Jackie Downs" userId="750fbc34-7e05-427c-89e6-fc2cdb816eca" providerId="ADAL" clId="{902DC6CA-0357-9046-AF76-06E9E7222EDE}" dt="2022-07-21T15:24:49.685" v="270" actId="12"/>
          <ac:spMkLst>
            <pc:docMk/>
            <pc:sldMk cId="1263632849" sldId="258"/>
            <ac:spMk id="3" creationId="{00000000-0000-0000-0000-000000000000}"/>
          </ac:spMkLst>
        </pc:spChg>
        <pc:cxnChg chg="del">
          <ac:chgData name="Jackie Downs" userId="750fbc34-7e05-427c-89e6-fc2cdb816eca" providerId="ADAL" clId="{902DC6CA-0357-9046-AF76-06E9E7222EDE}" dt="2022-07-21T15:16:20.521" v="201"/>
          <ac:cxnSpMkLst>
            <pc:docMk/>
            <pc:sldMk cId="1263632849" sldId="258"/>
            <ac:cxnSpMk id="8" creationId="{0B5F7E3B-C5F1-40E0-A491-558BAFBC1127}"/>
          </ac:cxnSpMkLst>
        </pc:cxnChg>
      </pc:sldChg>
      <pc:sldChg chg="del">
        <pc:chgData name="Jackie Downs" userId="750fbc34-7e05-427c-89e6-fc2cdb816eca" providerId="ADAL" clId="{902DC6CA-0357-9046-AF76-06E9E7222EDE}" dt="2022-07-21T15:16:12.267" v="195" actId="2696"/>
        <pc:sldMkLst>
          <pc:docMk/>
          <pc:sldMk cId="2831294791" sldId="259"/>
        </pc:sldMkLst>
      </pc:sldChg>
      <pc:sldChg chg="del">
        <pc:chgData name="Jackie Downs" userId="750fbc34-7e05-427c-89e6-fc2cdb816eca" providerId="ADAL" clId="{902DC6CA-0357-9046-AF76-06E9E7222EDE}" dt="2022-07-21T15:16:10.220" v="194" actId="2696"/>
        <pc:sldMkLst>
          <pc:docMk/>
          <pc:sldMk cId="447358969" sldId="260"/>
        </pc:sldMkLst>
      </pc:sldChg>
      <pc:sldChg chg="del">
        <pc:chgData name="Jackie Downs" userId="750fbc34-7e05-427c-89e6-fc2cdb816eca" providerId="ADAL" clId="{902DC6CA-0357-9046-AF76-06E9E7222EDE}" dt="2022-07-21T15:16:08.110" v="193" actId="2696"/>
        <pc:sldMkLst>
          <pc:docMk/>
          <pc:sldMk cId="709449401" sldId="261"/>
        </pc:sldMkLst>
      </pc:sldChg>
      <pc:sldChg chg="del">
        <pc:chgData name="Jackie Downs" userId="750fbc34-7e05-427c-89e6-fc2cdb816eca" providerId="ADAL" clId="{902DC6CA-0357-9046-AF76-06E9E7222EDE}" dt="2022-07-21T15:16:07.427" v="192" actId="2696"/>
        <pc:sldMkLst>
          <pc:docMk/>
          <pc:sldMk cId="2875979350" sldId="262"/>
        </pc:sldMkLst>
      </pc:sldChg>
      <pc:sldChg chg="del">
        <pc:chgData name="Jackie Downs" userId="750fbc34-7e05-427c-89e6-fc2cdb816eca" providerId="ADAL" clId="{902DC6CA-0357-9046-AF76-06E9E7222EDE}" dt="2022-07-21T15:15:59.317" v="191" actId="2696"/>
        <pc:sldMkLst>
          <pc:docMk/>
          <pc:sldMk cId="1395185627" sldId="263"/>
        </pc:sldMkLst>
      </pc:sldChg>
      <pc:sldChg chg="add del">
        <pc:chgData name="Jackie Downs" userId="750fbc34-7e05-427c-89e6-fc2cdb816eca" providerId="ADAL" clId="{902DC6CA-0357-9046-AF76-06E9E7222EDE}" dt="2022-07-21T15:42:59.352" v="374"/>
        <pc:sldMkLst>
          <pc:docMk/>
          <pc:sldMk cId="3814729355" sldId="263"/>
        </pc:sldMkLst>
      </pc:sldChg>
      <pc:sldChg chg="del">
        <pc:chgData name="Jackie Downs" userId="750fbc34-7e05-427c-89e6-fc2cdb816eca" providerId="ADAL" clId="{902DC6CA-0357-9046-AF76-06E9E7222EDE}" dt="2022-07-21T15:15:57.621" v="190" actId="2696"/>
        <pc:sldMkLst>
          <pc:docMk/>
          <pc:sldMk cId="3012183560" sldId="264"/>
        </pc:sldMkLst>
      </pc:sldChg>
      <pc:sldChg chg="del">
        <pc:chgData name="Jackie Downs" userId="750fbc34-7e05-427c-89e6-fc2cdb816eca" providerId="ADAL" clId="{902DC6CA-0357-9046-AF76-06E9E7222EDE}" dt="2022-07-21T15:15:56.461" v="189" actId="2696"/>
        <pc:sldMkLst>
          <pc:docMk/>
          <pc:sldMk cId="3776123115" sldId="265"/>
        </pc:sldMkLst>
      </pc:sldChg>
      <pc:sldChg chg="del">
        <pc:chgData name="Jackie Downs" userId="750fbc34-7e05-427c-89e6-fc2cdb816eca" providerId="ADAL" clId="{902DC6CA-0357-9046-AF76-06E9E7222EDE}" dt="2022-07-21T15:13:32.763" v="184" actId="2696"/>
        <pc:sldMkLst>
          <pc:docMk/>
          <pc:sldMk cId="3527893398" sldId="266"/>
        </pc:sldMkLst>
      </pc:sldChg>
      <pc:sldChg chg="modSp mod">
        <pc:chgData name="Jackie Downs" userId="750fbc34-7e05-427c-89e6-fc2cdb816eca" providerId="ADAL" clId="{902DC6CA-0357-9046-AF76-06E9E7222EDE}" dt="2022-07-21T15:40:28.568" v="334" actId="1076"/>
        <pc:sldMkLst>
          <pc:docMk/>
          <pc:sldMk cId="871197754" sldId="267"/>
        </pc:sldMkLst>
        <pc:spChg chg="mod">
          <ac:chgData name="Jackie Downs" userId="750fbc34-7e05-427c-89e6-fc2cdb816eca" providerId="ADAL" clId="{902DC6CA-0357-9046-AF76-06E9E7222EDE}" dt="2022-07-21T15:16:20.521" v="201"/>
          <ac:spMkLst>
            <pc:docMk/>
            <pc:sldMk cId="871197754" sldId="267"/>
            <ac:spMk id="2" creationId="{00000000-0000-0000-0000-000000000000}"/>
          </ac:spMkLst>
        </pc:spChg>
        <pc:spChg chg="mod">
          <ac:chgData name="Jackie Downs" userId="750fbc34-7e05-427c-89e6-fc2cdb816eca" providerId="ADAL" clId="{902DC6CA-0357-9046-AF76-06E9E7222EDE}" dt="2022-07-21T15:40:28.568" v="334" actId="1076"/>
          <ac:spMkLst>
            <pc:docMk/>
            <pc:sldMk cId="871197754" sldId="267"/>
            <ac:spMk id="3" creationId="{00000000-0000-0000-0000-000000000000}"/>
          </ac:spMkLst>
        </pc:spChg>
      </pc:sldChg>
      <pc:sldChg chg="addSp modSp mod setBg">
        <pc:chgData name="Jackie Downs" userId="750fbc34-7e05-427c-89e6-fc2cdb816eca" providerId="ADAL" clId="{902DC6CA-0357-9046-AF76-06E9E7222EDE}" dt="2022-07-21T15:39:44.607" v="331" actId="12"/>
        <pc:sldMkLst>
          <pc:docMk/>
          <pc:sldMk cId="1281342717" sldId="268"/>
        </pc:sldMkLst>
        <pc:spChg chg="mod">
          <ac:chgData name="Jackie Downs" userId="750fbc34-7e05-427c-89e6-fc2cdb816eca" providerId="ADAL" clId="{902DC6CA-0357-9046-AF76-06E9E7222EDE}" dt="2022-07-21T15:16:50.842" v="202" actId="26606"/>
          <ac:spMkLst>
            <pc:docMk/>
            <pc:sldMk cId="1281342717" sldId="268"/>
            <ac:spMk id="2" creationId="{617F1C48-D40B-4127-93B1-2C233C9D27A6}"/>
          </ac:spMkLst>
        </pc:spChg>
        <pc:spChg chg="mod">
          <ac:chgData name="Jackie Downs" userId="750fbc34-7e05-427c-89e6-fc2cdb816eca" providerId="ADAL" clId="{902DC6CA-0357-9046-AF76-06E9E7222EDE}" dt="2022-07-21T15:39:44.607" v="331" actId="12"/>
          <ac:spMkLst>
            <pc:docMk/>
            <pc:sldMk cId="1281342717" sldId="268"/>
            <ac:spMk id="3" creationId="{C0365CEA-ACBA-4FF5-BA24-8C428BD893AB}"/>
          </ac:spMkLst>
        </pc:spChg>
        <pc:spChg chg="add">
          <ac:chgData name="Jackie Downs" userId="750fbc34-7e05-427c-89e6-fc2cdb816eca" providerId="ADAL" clId="{902DC6CA-0357-9046-AF76-06E9E7222EDE}" dt="2022-07-21T15:16:50.842" v="202" actId="26606"/>
          <ac:spMkLst>
            <pc:docMk/>
            <pc:sldMk cId="1281342717" sldId="268"/>
            <ac:spMk id="9" creationId="{3BCB5F6A-9EB0-40B0-9D13-3023E9A20508}"/>
          </ac:spMkLst>
        </pc:spChg>
        <pc:picChg chg="mod">
          <ac:chgData name="Jackie Downs" userId="750fbc34-7e05-427c-89e6-fc2cdb816eca" providerId="ADAL" clId="{902DC6CA-0357-9046-AF76-06E9E7222EDE}" dt="2022-07-21T15:16:50.842" v="202" actId="26606"/>
          <ac:picMkLst>
            <pc:docMk/>
            <pc:sldMk cId="1281342717" sldId="268"/>
            <ac:picMk id="4" creationId="{C1158578-6E9A-4B4B-AE3C-B83AE122E6DE}"/>
          </ac:picMkLst>
        </pc:picChg>
      </pc:sldChg>
      <pc:sldChg chg="modSp mod">
        <pc:chgData name="Jackie Downs" userId="750fbc34-7e05-427c-89e6-fc2cdb816eca" providerId="ADAL" clId="{902DC6CA-0357-9046-AF76-06E9E7222EDE}" dt="2022-07-21T15:38:37.404" v="321" actId="255"/>
        <pc:sldMkLst>
          <pc:docMk/>
          <pc:sldMk cId="1924933017" sldId="269"/>
        </pc:sldMkLst>
        <pc:spChg chg="mod">
          <ac:chgData name="Jackie Downs" userId="750fbc34-7e05-427c-89e6-fc2cdb816eca" providerId="ADAL" clId="{902DC6CA-0357-9046-AF76-06E9E7222EDE}" dt="2022-07-21T15:16:20.521" v="201"/>
          <ac:spMkLst>
            <pc:docMk/>
            <pc:sldMk cId="1924933017" sldId="269"/>
            <ac:spMk id="2" creationId="{00000000-0000-0000-0000-000000000000}"/>
          </ac:spMkLst>
        </pc:spChg>
        <pc:spChg chg="mod">
          <ac:chgData name="Jackie Downs" userId="750fbc34-7e05-427c-89e6-fc2cdb816eca" providerId="ADAL" clId="{902DC6CA-0357-9046-AF76-06E9E7222EDE}" dt="2022-07-21T15:38:37.404" v="321" actId="255"/>
          <ac:spMkLst>
            <pc:docMk/>
            <pc:sldMk cId="1924933017" sldId="269"/>
            <ac:spMk id="3" creationId="{00000000-0000-0000-0000-000000000000}"/>
          </ac:spMkLst>
        </pc:spChg>
      </pc:sldChg>
      <pc:sldChg chg="modSp mod">
        <pc:chgData name="Jackie Downs" userId="750fbc34-7e05-427c-89e6-fc2cdb816eca" providerId="ADAL" clId="{902DC6CA-0357-9046-AF76-06E9E7222EDE}" dt="2022-07-21T15:37:14.184" v="313" actId="20577"/>
        <pc:sldMkLst>
          <pc:docMk/>
          <pc:sldMk cId="3878781423" sldId="270"/>
        </pc:sldMkLst>
        <pc:spChg chg="mod">
          <ac:chgData name="Jackie Downs" userId="750fbc34-7e05-427c-89e6-fc2cdb816eca" providerId="ADAL" clId="{902DC6CA-0357-9046-AF76-06E9E7222EDE}" dt="2022-07-21T15:36:35.069" v="307" actId="14100"/>
          <ac:spMkLst>
            <pc:docMk/>
            <pc:sldMk cId="3878781423" sldId="270"/>
            <ac:spMk id="2" creationId="{00000000-0000-0000-0000-000000000000}"/>
          </ac:spMkLst>
        </pc:spChg>
        <pc:spChg chg="mod">
          <ac:chgData name="Jackie Downs" userId="750fbc34-7e05-427c-89e6-fc2cdb816eca" providerId="ADAL" clId="{902DC6CA-0357-9046-AF76-06E9E7222EDE}" dt="2022-07-21T15:37:14.184" v="313" actId="20577"/>
          <ac:spMkLst>
            <pc:docMk/>
            <pc:sldMk cId="3878781423" sldId="270"/>
            <ac:spMk id="3" creationId="{6D3EEBC5-A728-7553-818C-D4BAAF53DC28}"/>
          </ac:spMkLst>
        </pc:spChg>
      </pc:sldChg>
      <pc:sldChg chg="delSp modSp mod delDesignElem">
        <pc:chgData name="Jackie Downs" userId="750fbc34-7e05-427c-89e6-fc2cdb816eca" providerId="ADAL" clId="{902DC6CA-0357-9046-AF76-06E9E7222EDE}" dt="2022-07-21T15:35:24.054" v="303" actId="122"/>
        <pc:sldMkLst>
          <pc:docMk/>
          <pc:sldMk cId="784104689" sldId="271"/>
        </pc:sldMkLst>
        <pc:spChg chg="mod">
          <ac:chgData name="Jackie Downs" userId="750fbc34-7e05-427c-89e6-fc2cdb816eca" providerId="ADAL" clId="{902DC6CA-0357-9046-AF76-06E9E7222EDE}" dt="2022-07-21T15:35:24.054" v="303" actId="122"/>
          <ac:spMkLst>
            <pc:docMk/>
            <pc:sldMk cId="784104689" sldId="271"/>
            <ac:spMk id="2" creationId="{00000000-0000-0000-0000-000000000000}"/>
          </ac:spMkLst>
        </pc:spChg>
        <pc:spChg chg="del">
          <ac:chgData name="Jackie Downs" userId="750fbc34-7e05-427c-89e6-fc2cdb816eca" providerId="ADAL" clId="{902DC6CA-0357-9046-AF76-06E9E7222EDE}" dt="2022-07-21T15:16:20.521" v="201"/>
          <ac:spMkLst>
            <pc:docMk/>
            <pc:sldMk cId="784104689" sldId="271"/>
            <ac:spMk id="9" creationId="{CB5AA8A5-25CC-4295-892F-367FCDAF2BF6}"/>
          </ac:spMkLst>
        </pc:spChg>
        <pc:spChg chg="del">
          <ac:chgData name="Jackie Downs" userId="750fbc34-7e05-427c-89e6-fc2cdb816eca" providerId="ADAL" clId="{902DC6CA-0357-9046-AF76-06E9E7222EDE}" dt="2022-07-21T15:16:20.521" v="201"/>
          <ac:spMkLst>
            <pc:docMk/>
            <pc:sldMk cId="784104689" sldId="271"/>
            <ac:spMk id="22" creationId="{24C6BC13-FB1E-48CC-B421-3D06039728B4}"/>
          </ac:spMkLst>
        </pc:spChg>
        <pc:grpChg chg="del">
          <ac:chgData name="Jackie Downs" userId="750fbc34-7e05-427c-89e6-fc2cdb816eca" providerId="ADAL" clId="{902DC6CA-0357-9046-AF76-06E9E7222EDE}" dt="2022-07-21T15:16:20.521" v="201"/>
          <ac:grpSpMkLst>
            <pc:docMk/>
            <pc:sldMk cId="784104689" sldId="271"/>
            <ac:grpSpMk id="11" creationId="{09DD65AA-8280-4962-92F3-DF1CB53349DB}"/>
          </ac:grpSpMkLst>
        </pc:grpChg>
      </pc:sldChg>
      <pc:sldChg chg="modSp mod">
        <pc:chgData name="Jackie Downs" userId="750fbc34-7e05-427c-89e6-fc2cdb816eca" providerId="ADAL" clId="{902DC6CA-0357-9046-AF76-06E9E7222EDE}" dt="2022-07-21T15:34:30.736" v="302" actId="20577"/>
        <pc:sldMkLst>
          <pc:docMk/>
          <pc:sldMk cId="2934912809" sldId="272"/>
        </pc:sldMkLst>
        <pc:spChg chg="mod">
          <ac:chgData name="Jackie Downs" userId="750fbc34-7e05-427c-89e6-fc2cdb816eca" providerId="ADAL" clId="{902DC6CA-0357-9046-AF76-06E9E7222EDE}" dt="2022-07-21T15:16:20.521" v="201"/>
          <ac:spMkLst>
            <pc:docMk/>
            <pc:sldMk cId="2934912809" sldId="272"/>
            <ac:spMk id="2" creationId="{00000000-0000-0000-0000-000000000000}"/>
          </ac:spMkLst>
        </pc:spChg>
        <pc:spChg chg="mod">
          <ac:chgData name="Jackie Downs" userId="750fbc34-7e05-427c-89e6-fc2cdb816eca" providerId="ADAL" clId="{902DC6CA-0357-9046-AF76-06E9E7222EDE}" dt="2022-07-21T15:34:30.736" v="302" actId="20577"/>
          <ac:spMkLst>
            <pc:docMk/>
            <pc:sldMk cId="2934912809" sldId="272"/>
            <ac:spMk id="3" creationId="{00000000-0000-0000-0000-000000000000}"/>
          </ac:spMkLst>
        </pc:spChg>
      </pc:sldChg>
      <pc:sldChg chg="delSp modSp mod delDesignElem">
        <pc:chgData name="Jackie Downs" userId="750fbc34-7e05-427c-89e6-fc2cdb816eca" providerId="ADAL" clId="{902DC6CA-0357-9046-AF76-06E9E7222EDE}" dt="2022-07-21T15:32:23.515" v="300" actId="20577"/>
        <pc:sldMkLst>
          <pc:docMk/>
          <pc:sldMk cId="3210269244" sldId="273"/>
        </pc:sldMkLst>
        <pc:spChg chg="mod">
          <ac:chgData name="Jackie Downs" userId="750fbc34-7e05-427c-89e6-fc2cdb816eca" providerId="ADAL" clId="{902DC6CA-0357-9046-AF76-06E9E7222EDE}" dt="2022-07-21T15:32:23.515" v="300" actId="20577"/>
          <ac:spMkLst>
            <pc:docMk/>
            <pc:sldMk cId="3210269244" sldId="273"/>
            <ac:spMk id="7" creationId="{00000000-0000-0000-0000-000000000000}"/>
          </ac:spMkLst>
        </pc:spChg>
        <pc:cxnChg chg="del">
          <ac:chgData name="Jackie Downs" userId="750fbc34-7e05-427c-89e6-fc2cdb816eca" providerId="ADAL" clId="{902DC6CA-0357-9046-AF76-06E9E7222EDE}" dt="2022-07-21T15:16:20.521" v="201"/>
          <ac:cxnSpMkLst>
            <pc:docMk/>
            <pc:sldMk cId="3210269244" sldId="273"/>
            <ac:cxnSpMk id="8" creationId="{0B5F7E3B-C5F1-40E0-A491-558BAFBC1127}"/>
          </ac:cxnSpMkLst>
        </pc:cxnChg>
      </pc:sldChg>
      <pc:sldChg chg="delSp modSp mod delDesignElem">
        <pc:chgData name="Jackie Downs" userId="750fbc34-7e05-427c-89e6-fc2cdb816eca" providerId="ADAL" clId="{902DC6CA-0357-9046-AF76-06E9E7222EDE}" dt="2022-07-21T15:31:17.209" v="299" actId="27636"/>
        <pc:sldMkLst>
          <pc:docMk/>
          <pc:sldMk cId="2175913779" sldId="274"/>
        </pc:sldMkLst>
        <pc:spChg chg="mod">
          <ac:chgData name="Jackie Downs" userId="750fbc34-7e05-427c-89e6-fc2cdb816eca" providerId="ADAL" clId="{902DC6CA-0357-9046-AF76-06E9E7222EDE}" dt="2022-07-21T15:31:17.209" v="299" actId="27636"/>
          <ac:spMkLst>
            <pc:docMk/>
            <pc:sldMk cId="2175913779" sldId="274"/>
            <ac:spMk id="3" creationId="{00000000-0000-0000-0000-000000000000}"/>
          </ac:spMkLst>
        </pc:spChg>
        <pc:spChg chg="del">
          <ac:chgData name="Jackie Downs" userId="750fbc34-7e05-427c-89e6-fc2cdb816eca" providerId="ADAL" clId="{902DC6CA-0357-9046-AF76-06E9E7222EDE}" dt="2022-07-21T15:16:20.521" v="201"/>
          <ac:spMkLst>
            <pc:docMk/>
            <pc:sldMk cId="2175913779" sldId="274"/>
            <ac:spMk id="8" creationId="{E80B86A7-A1EC-475B-9166-88902B033A38}"/>
          </ac:spMkLst>
        </pc:spChg>
        <pc:spChg chg="del">
          <ac:chgData name="Jackie Downs" userId="750fbc34-7e05-427c-89e6-fc2cdb816eca" providerId="ADAL" clId="{902DC6CA-0357-9046-AF76-06E9E7222EDE}" dt="2022-07-21T15:16:20.521" v="201"/>
          <ac:spMkLst>
            <pc:docMk/>
            <pc:sldMk cId="2175913779" sldId="274"/>
            <ac:spMk id="10" creationId="{C2C29CB1-9F74-4879-A6AF-AEA67B6F1F4D}"/>
          </ac:spMkLst>
        </pc:spChg>
        <pc:spChg chg="del">
          <ac:chgData name="Jackie Downs" userId="750fbc34-7e05-427c-89e6-fc2cdb816eca" providerId="ADAL" clId="{902DC6CA-0357-9046-AF76-06E9E7222EDE}" dt="2022-07-21T15:16:20.521" v="201"/>
          <ac:spMkLst>
            <pc:docMk/>
            <pc:sldMk cId="2175913779" sldId="274"/>
            <ac:spMk id="12" creationId="{7E2C7115-5336-410C-AD71-0F0952A2E5A7}"/>
          </ac:spMkLst>
        </pc:spChg>
      </pc:sldChg>
      <pc:sldChg chg="delSp modSp mod delDesignElem">
        <pc:chgData name="Jackie Downs" userId="750fbc34-7e05-427c-89e6-fc2cdb816eca" providerId="ADAL" clId="{902DC6CA-0357-9046-AF76-06E9E7222EDE}" dt="2022-07-21T15:28:24.502" v="292" actId="27636"/>
        <pc:sldMkLst>
          <pc:docMk/>
          <pc:sldMk cId="1299430152" sldId="275"/>
        </pc:sldMkLst>
        <pc:spChg chg="mod">
          <ac:chgData name="Jackie Downs" userId="750fbc34-7e05-427c-89e6-fc2cdb816eca" providerId="ADAL" clId="{902DC6CA-0357-9046-AF76-06E9E7222EDE}" dt="2022-07-21T15:25:51.110" v="277" actId="20577"/>
          <ac:spMkLst>
            <pc:docMk/>
            <pc:sldMk cId="1299430152" sldId="275"/>
            <ac:spMk id="2" creationId="{00000000-0000-0000-0000-000000000000}"/>
          </ac:spMkLst>
        </pc:spChg>
        <pc:spChg chg="mod">
          <ac:chgData name="Jackie Downs" userId="750fbc34-7e05-427c-89e6-fc2cdb816eca" providerId="ADAL" clId="{902DC6CA-0357-9046-AF76-06E9E7222EDE}" dt="2022-07-21T15:28:24.502" v="292" actId="27636"/>
          <ac:spMkLst>
            <pc:docMk/>
            <pc:sldMk cId="1299430152" sldId="275"/>
            <ac:spMk id="3" creationId="{00000000-0000-0000-0000-000000000000}"/>
          </ac:spMkLst>
        </pc:spChg>
        <pc:spChg chg="del">
          <ac:chgData name="Jackie Downs" userId="750fbc34-7e05-427c-89e6-fc2cdb816eca" providerId="ADAL" clId="{902DC6CA-0357-9046-AF76-06E9E7222EDE}" dt="2022-07-21T15:16:20.521" v="201"/>
          <ac:spMkLst>
            <pc:docMk/>
            <pc:sldMk cId="1299430152" sldId="275"/>
            <ac:spMk id="8" creationId="{8DF4D7F6-81B5-452A-9CE6-76D81F91D41B}"/>
          </ac:spMkLst>
        </pc:spChg>
        <pc:spChg chg="del">
          <ac:chgData name="Jackie Downs" userId="750fbc34-7e05-427c-89e6-fc2cdb816eca" providerId="ADAL" clId="{902DC6CA-0357-9046-AF76-06E9E7222EDE}" dt="2022-07-21T15:16:20.521" v="201"/>
          <ac:spMkLst>
            <pc:docMk/>
            <pc:sldMk cId="1299430152" sldId="275"/>
            <ac:spMk id="10" creationId="{4600514D-20FB-4559-97DC-D1DC39E6C3DE}"/>
          </ac:spMkLst>
        </pc:spChg>
        <pc:spChg chg="del">
          <ac:chgData name="Jackie Downs" userId="750fbc34-7e05-427c-89e6-fc2cdb816eca" providerId="ADAL" clId="{902DC6CA-0357-9046-AF76-06E9E7222EDE}" dt="2022-07-21T15:16:20.521" v="201"/>
          <ac:spMkLst>
            <pc:docMk/>
            <pc:sldMk cId="1299430152" sldId="275"/>
            <ac:spMk id="12" creationId="{266F638A-E405-4AC0-B984-72E5813B0DD1}"/>
          </ac:spMkLst>
        </pc:spChg>
        <pc:spChg chg="del">
          <ac:chgData name="Jackie Downs" userId="750fbc34-7e05-427c-89e6-fc2cdb816eca" providerId="ADAL" clId="{902DC6CA-0357-9046-AF76-06E9E7222EDE}" dt="2022-07-21T15:16:20.521" v="201"/>
          <ac:spMkLst>
            <pc:docMk/>
            <pc:sldMk cId="1299430152" sldId="275"/>
            <ac:spMk id="18" creationId="{27B538D5-95DB-47ED-9CB4-34AE5BF78E6B}"/>
          </ac:spMkLst>
        </pc:spChg>
        <pc:cxnChg chg="del">
          <ac:chgData name="Jackie Downs" userId="750fbc34-7e05-427c-89e6-fc2cdb816eca" providerId="ADAL" clId="{902DC6CA-0357-9046-AF76-06E9E7222EDE}" dt="2022-07-21T15:16:20.521" v="201"/>
          <ac:cxnSpMkLst>
            <pc:docMk/>
            <pc:sldMk cId="1299430152" sldId="275"/>
            <ac:cxnSpMk id="14" creationId="{7D1CBE93-B17D-4509-843C-82287C38032A}"/>
          </ac:cxnSpMkLst>
        </pc:cxnChg>
        <pc:cxnChg chg="del">
          <ac:chgData name="Jackie Downs" userId="750fbc34-7e05-427c-89e6-fc2cdb816eca" providerId="ADAL" clId="{902DC6CA-0357-9046-AF76-06E9E7222EDE}" dt="2022-07-21T15:16:20.521" v="201"/>
          <ac:cxnSpMkLst>
            <pc:docMk/>
            <pc:sldMk cId="1299430152" sldId="275"/>
            <ac:cxnSpMk id="16" creationId="{AE6277B4-6A43-48AB-89B2-3442221619CC}"/>
          </ac:cxnSpMkLst>
        </pc:cxnChg>
      </pc:sldChg>
      <pc:sldChg chg="modSp new del mod">
        <pc:chgData name="Jackie Downs" userId="750fbc34-7e05-427c-89e6-fc2cdb816eca" providerId="ADAL" clId="{902DC6CA-0357-9046-AF76-06E9E7222EDE}" dt="2022-07-21T15:43:06.704" v="376" actId="2696"/>
        <pc:sldMkLst>
          <pc:docMk/>
          <pc:sldMk cId="1565585269" sldId="276"/>
        </pc:sldMkLst>
        <pc:spChg chg="mod">
          <ac:chgData name="Jackie Downs" userId="750fbc34-7e05-427c-89e6-fc2cdb816eca" providerId="ADAL" clId="{902DC6CA-0357-9046-AF76-06E9E7222EDE}" dt="2022-07-21T15:41:58.108" v="372" actId="20577"/>
          <ac:spMkLst>
            <pc:docMk/>
            <pc:sldMk cId="1565585269" sldId="276"/>
            <ac:spMk id="3" creationId="{A136F282-3A95-5DF6-559C-FFAC2D384ADD}"/>
          </ac:spMkLst>
        </pc:spChg>
      </pc:sldChg>
      <pc:sldChg chg="new del">
        <pc:chgData name="Jackie Downs" userId="750fbc34-7e05-427c-89e6-fc2cdb816eca" providerId="ADAL" clId="{902DC6CA-0357-9046-AF76-06E9E7222EDE}" dt="2022-07-21T15:43:03.992" v="375" actId="2696"/>
        <pc:sldMkLst>
          <pc:docMk/>
          <pc:sldMk cId="976981336" sldId="277"/>
        </pc:sldMkLst>
      </pc:sldChg>
      <pc:sldChg chg="add del">
        <pc:chgData name="Jackie Downs" userId="750fbc34-7e05-427c-89e6-fc2cdb816eca" providerId="ADAL" clId="{902DC6CA-0357-9046-AF76-06E9E7222EDE}" dt="2022-07-21T15:42:59.352" v="374"/>
        <pc:sldMkLst>
          <pc:docMk/>
          <pc:sldMk cId="4002634157" sldId="278"/>
        </pc:sldMkLst>
      </pc:sldChg>
      <pc:sldChg chg="add del">
        <pc:chgData name="Jackie Downs" userId="750fbc34-7e05-427c-89e6-fc2cdb816eca" providerId="ADAL" clId="{902DC6CA-0357-9046-AF76-06E9E7222EDE}" dt="2022-07-21T15:42:59.352" v="374"/>
        <pc:sldMkLst>
          <pc:docMk/>
          <pc:sldMk cId="36079372" sldId="279"/>
        </pc:sldMkLst>
      </pc:sldChg>
      <pc:sldChg chg="add del">
        <pc:chgData name="Jackie Downs" userId="750fbc34-7e05-427c-89e6-fc2cdb816eca" providerId="ADAL" clId="{902DC6CA-0357-9046-AF76-06E9E7222EDE}" dt="2022-07-21T15:42:59.352" v="374"/>
        <pc:sldMkLst>
          <pc:docMk/>
          <pc:sldMk cId="937256995" sldId="280"/>
        </pc:sldMkLst>
      </pc:sldChg>
      <pc:sldChg chg="add del">
        <pc:chgData name="Jackie Downs" userId="750fbc34-7e05-427c-89e6-fc2cdb816eca" providerId="ADAL" clId="{902DC6CA-0357-9046-AF76-06E9E7222EDE}" dt="2022-07-21T15:42:59.352" v="374"/>
        <pc:sldMkLst>
          <pc:docMk/>
          <pc:sldMk cId="1389888273" sldId="281"/>
        </pc:sldMkLst>
      </pc:sldChg>
      <pc:sldChg chg="add del">
        <pc:chgData name="Jackie Downs" userId="750fbc34-7e05-427c-89e6-fc2cdb816eca" providerId="ADAL" clId="{902DC6CA-0357-9046-AF76-06E9E7222EDE}" dt="2022-07-21T15:42:59.352" v="374"/>
        <pc:sldMkLst>
          <pc:docMk/>
          <pc:sldMk cId="2035283524" sldId="282"/>
        </pc:sldMkLst>
      </pc:sldChg>
      <pc:sldChg chg="add del">
        <pc:chgData name="Jackie Downs" userId="750fbc34-7e05-427c-89e6-fc2cdb816eca" providerId="ADAL" clId="{902DC6CA-0357-9046-AF76-06E9E7222EDE}" dt="2022-07-21T15:42:59.352" v="374"/>
        <pc:sldMkLst>
          <pc:docMk/>
          <pc:sldMk cId="2265557235" sldId="283"/>
        </pc:sldMkLst>
      </pc:sldChg>
      <pc:sldChg chg="add del">
        <pc:chgData name="Jackie Downs" userId="750fbc34-7e05-427c-89e6-fc2cdb816eca" providerId="ADAL" clId="{902DC6CA-0357-9046-AF76-06E9E7222EDE}" dt="2022-07-21T15:42:59.352" v="374"/>
        <pc:sldMkLst>
          <pc:docMk/>
          <pc:sldMk cId="3303583146" sldId="292"/>
        </pc:sldMkLst>
      </pc:sldChg>
      <pc:sldChg chg="add del">
        <pc:chgData name="Jackie Downs" userId="750fbc34-7e05-427c-89e6-fc2cdb816eca" providerId="ADAL" clId="{902DC6CA-0357-9046-AF76-06E9E7222EDE}" dt="2022-07-21T15:42:59.352" v="374"/>
        <pc:sldMkLst>
          <pc:docMk/>
          <pc:sldMk cId="8047222" sldId="302"/>
        </pc:sldMkLst>
      </pc:sldChg>
    </pc:docChg>
  </pc:docChgLst>
  <pc:docChgLst>
    <pc:chgData name="Jackie Downs" userId="S::jdowns@sffcfoundation.org::750fbc34-7e05-427c-89e6-fc2cdb816eca" providerId="AD" clId="Web-{A93C4F04-253E-4202-C75C-9343F05CF4CD}"/>
    <pc:docChg chg="modSld">
      <pc:chgData name="Jackie Downs" userId="S::jdowns@sffcfoundation.org::750fbc34-7e05-427c-89e6-fc2cdb816eca" providerId="AD" clId="Web-{A93C4F04-253E-4202-C75C-9343F05CF4CD}" dt="2022-07-21T15:49:57.944" v="0" actId="1076"/>
      <pc:docMkLst>
        <pc:docMk/>
      </pc:docMkLst>
      <pc:sldChg chg="modSp">
        <pc:chgData name="Jackie Downs" userId="S::jdowns@sffcfoundation.org::750fbc34-7e05-427c-89e6-fc2cdb816eca" providerId="AD" clId="Web-{A93C4F04-253E-4202-C75C-9343F05CF4CD}" dt="2022-07-21T15:49:57.944" v="0" actId="1076"/>
        <pc:sldMkLst>
          <pc:docMk/>
          <pc:sldMk cId="1299430152" sldId="275"/>
        </pc:sldMkLst>
        <pc:spChg chg="mod">
          <ac:chgData name="Jackie Downs" userId="S::jdowns@sffcfoundation.org::750fbc34-7e05-427c-89e6-fc2cdb816eca" providerId="AD" clId="Web-{A93C4F04-253E-4202-C75C-9343F05CF4CD}" dt="2022-07-21T15:49:57.944" v="0" actId="1076"/>
          <ac:spMkLst>
            <pc:docMk/>
            <pc:sldMk cId="1299430152" sldId="275"/>
            <ac:spMk id="3" creationId="{00000000-0000-0000-0000-000000000000}"/>
          </ac:spMkLst>
        </pc:spChg>
      </pc:sldChg>
    </pc:docChg>
  </pc:docChgLst>
  <pc:docChgLst>
    <pc:chgData name="Jackie Downs" userId="S::jdowns@sffcfoundation.org::750fbc34-7e05-427c-89e6-fc2cdb816eca" providerId="AD" clId="Web-{EC086D0F-28F2-7968-F9CA-8C183A97AEEC}"/>
    <pc:docChg chg="addSld delSld modSld addMainMaster delMainMaster">
      <pc:chgData name="Jackie Downs" userId="S::jdowns@sffcfoundation.org::750fbc34-7e05-427c-89e6-fc2cdb816eca" providerId="AD" clId="Web-{EC086D0F-28F2-7968-F9CA-8C183A97AEEC}" dt="2022-07-21T15:05:47.635" v="42"/>
      <pc:docMkLst>
        <pc:docMk/>
      </pc:docMkLst>
      <pc:sldChg chg="modSp del mod modClrScheme chgLayout">
        <pc:chgData name="Jackie Downs" userId="S::jdowns@sffcfoundation.org::750fbc34-7e05-427c-89e6-fc2cdb816eca" providerId="AD" clId="Web-{EC086D0F-28F2-7968-F9CA-8C183A97AEEC}" dt="2022-07-21T14:53:27.473" v="3"/>
        <pc:sldMkLst>
          <pc:docMk/>
          <pc:sldMk cId="521040635" sldId="256"/>
        </pc:sldMkLst>
        <pc:spChg chg="mod ord">
          <ac:chgData name="Jackie Downs" userId="S::jdowns@sffcfoundation.org::750fbc34-7e05-427c-89e6-fc2cdb816eca" providerId="AD" clId="Web-{EC086D0F-28F2-7968-F9CA-8C183A97AEEC}" dt="2022-07-21T14:52:23.862" v="0"/>
          <ac:spMkLst>
            <pc:docMk/>
            <pc:sldMk cId="521040635" sldId="256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4:52:23.862" v="0"/>
          <ac:spMkLst>
            <pc:docMk/>
            <pc:sldMk cId="521040635" sldId="256"/>
            <ac:spMk id="3" creationId="{00000000-0000-0000-0000-000000000000}"/>
          </ac:spMkLst>
        </pc:spChg>
      </pc:sldChg>
      <pc:sldChg chg="modSp add mod modClrScheme chgLayout">
        <pc:chgData name="Jackie Downs" userId="S::jdowns@sffcfoundation.org::750fbc34-7e05-427c-89e6-fc2cdb816eca" providerId="AD" clId="Web-{EC086D0F-28F2-7968-F9CA-8C183A97AEEC}" dt="2022-07-21T15:05:38.041" v="39" actId="1076"/>
        <pc:sldMkLst>
          <pc:docMk/>
          <pc:sldMk cId="2943574288" sldId="257"/>
        </pc:sldMkLst>
        <pc:spChg chg="mod ord">
          <ac:chgData name="Jackie Downs" userId="S::jdowns@sffcfoundation.org::750fbc34-7e05-427c-89e6-fc2cdb816eca" providerId="AD" clId="Web-{EC086D0F-28F2-7968-F9CA-8C183A97AEEC}" dt="2022-07-21T14:53:13.473" v="2"/>
          <ac:spMkLst>
            <pc:docMk/>
            <pc:sldMk cId="2943574288" sldId="257"/>
            <ac:spMk id="2" creationId="{00000000-0000-0000-0000-000000000000}"/>
          </ac:spMkLst>
        </pc:spChg>
        <pc:picChg chg="mod">
          <ac:chgData name="Jackie Downs" userId="S::jdowns@sffcfoundation.org::750fbc34-7e05-427c-89e6-fc2cdb816eca" providerId="AD" clId="Web-{EC086D0F-28F2-7968-F9CA-8C183A97AEEC}" dt="2022-07-21T15:05:38.041" v="39" actId="1076"/>
          <ac:picMkLst>
            <pc:docMk/>
            <pc:sldMk cId="2943574288" sldId="257"/>
            <ac:picMk id="4" creationId="{8701D067-A13B-49DF-9E84-D442835B0E75}"/>
          </ac:picMkLst>
        </pc:picChg>
      </pc:sldChg>
      <pc:sldChg chg="addSp modSp add mod setBg modClrScheme chgLayout">
        <pc:chgData name="Jackie Downs" userId="S::jdowns@sffcfoundation.org::750fbc34-7e05-427c-89e6-fc2cdb816eca" providerId="AD" clId="Web-{EC086D0F-28F2-7968-F9CA-8C183A97AEEC}" dt="2022-07-21T15:00:31.126" v="29"/>
        <pc:sldMkLst>
          <pc:docMk/>
          <pc:sldMk cId="1263632849" sldId="258"/>
        </pc:sldMkLst>
        <pc:spChg chg="mod ord">
          <ac:chgData name="Jackie Downs" userId="S::jdowns@sffcfoundation.org::750fbc34-7e05-427c-89e6-fc2cdb816eca" providerId="AD" clId="Web-{EC086D0F-28F2-7968-F9CA-8C183A97AEEC}" dt="2022-07-21T15:00:31.126" v="29"/>
          <ac:spMkLst>
            <pc:docMk/>
            <pc:sldMk cId="1263632849" sldId="258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5:00:31.126" v="29"/>
          <ac:spMkLst>
            <pc:docMk/>
            <pc:sldMk cId="1263632849" sldId="258"/>
            <ac:spMk id="3" creationId="{00000000-0000-0000-0000-000000000000}"/>
          </ac:spMkLst>
        </pc:spChg>
        <pc:cxnChg chg="add">
          <ac:chgData name="Jackie Downs" userId="S::jdowns@sffcfoundation.org::750fbc34-7e05-427c-89e6-fc2cdb816eca" providerId="AD" clId="Web-{EC086D0F-28F2-7968-F9CA-8C183A97AEEC}" dt="2022-07-21T15:00:31.126" v="29"/>
          <ac:cxnSpMkLst>
            <pc:docMk/>
            <pc:sldMk cId="1263632849" sldId="258"/>
            <ac:cxnSpMk id="8" creationId="{0B5F7E3B-C5F1-40E0-A491-558BAFBC1127}"/>
          </ac:cxnSpMkLst>
        </pc:cxnChg>
      </pc:sldChg>
      <pc:sldChg chg="modSp add mod modClrScheme chgLayout">
        <pc:chgData name="Jackie Downs" userId="S::jdowns@sffcfoundation.org::750fbc34-7e05-427c-89e6-fc2cdb816eca" providerId="AD" clId="Web-{EC086D0F-28F2-7968-F9CA-8C183A97AEEC}" dt="2022-07-21T14:58:44.935" v="17"/>
        <pc:sldMkLst>
          <pc:docMk/>
          <pc:sldMk cId="2831294791" sldId="259"/>
        </pc:sldMkLst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2831294791" sldId="259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2831294791" sldId="259"/>
            <ac:spMk id="3" creationId="{00000000-0000-0000-0000-000000000000}"/>
          </ac:spMkLst>
        </pc:spChg>
      </pc:sldChg>
      <pc:sldChg chg="modSp add mod modClrScheme chgLayout">
        <pc:chgData name="Jackie Downs" userId="S::jdowns@sffcfoundation.org::750fbc34-7e05-427c-89e6-fc2cdb816eca" providerId="AD" clId="Web-{EC086D0F-28F2-7968-F9CA-8C183A97AEEC}" dt="2022-07-21T14:58:44.935" v="17"/>
        <pc:sldMkLst>
          <pc:docMk/>
          <pc:sldMk cId="447358969" sldId="260"/>
        </pc:sldMkLst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447358969" sldId="260"/>
            <ac:spMk id="2" creationId="{617F1C48-D40B-4127-93B1-2C233C9D27A6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447358969" sldId="260"/>
            <ac:spMk id="3" creationId="{C0365CEA-ACBA-4FF5-BA24-8C428BD893AB}"/>
          </ac:spMkLst>
        </pc:spChg>
      </pc:sldChg>
      <pc:sldChg chg="modSp add mod modClrScheme chgLayout">
        <pc:chgData name="Jackie Downs" userId="S::jdowns@sffcfoundation.org::750fbc34-7e05-427c-89e6-fc2cdb816eca" providerId="AD" clId="Web-{EC086D0F-28F2-7968-F9CA-8C183A97AEEC}" dt="2022-07-21T14:58:44.935" v="17"/>
        <pc:sldMkLst>
          <pc:docMk/>
          <pc:sldMk cId="709449401" sldId="261"/>
        </pc:sldMkLst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709449401" sldId="261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709449401" sldId="261"/>
            <ac:spMk id="3" creationId="{00000000-0000-0000-0000-000000000000}"/>
          </ac:spMkLst>
        </pc:spChg>
      </pc:sldChg>
      <pc:sldChg chg="modSp add mod modClrScheme chgLayout">
        <pc:chgData name="Jackie Downs" userId="S::jdowns@sffcfoundation.org::750fbc34-7e05-427c-89e6-fc2cdb816eca" providerId="AD" clId="Web-{EC086D0F-28F2-7968-F9CA-8C183A97AEEC}" dt="2022-07-21T14:58:44.935" v="17"/>
        <pc:sldMkLst>
          <pc:docMk/>
          <pc:sldMk cId="2875979350" sldId="262"/>
        </pc:sldMkLst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2875979350" sldId="262"/>
            <ac:spMk id="2" creationId="{00000000-0000-0000-0000-000000000000}"/>
          </ac:spMkLst>
        </pc:spChg>
      </pc:sldChg>
      <pc:sldChg chg="modSp add mod modClrScheme chgLayout">
        <pc:chgData name="Jackie Downs" userId="S::jdowns@sffcfoundation.org::750fbc34-7e05-427c-89e6-fc2cdb816eca" providerId="AD" clId="Web-{EC086D0F-28F2-7968-F9CA-8C183A97AEEC}" dt="2022-07-21T14:58:44.935" v="17"/>
        <pc:sldMkLst>
          <pc:docMk/>
          <pc:sldMk cId="1395185627" sldId="263"/>
        </pc:sldMkLst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1395185627" sldId="263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1395185627" sldId="263"/>
            <ac:spMk id="3" creationId="{00000000-0000-0000-0000-000000000000}"/>
          </ac:spMkLst>
        </pc:spChg>
      </pc:sldChg>
      <pc:sldChg chg="modSp add mod modClrScheme chgLayout">
        <pc:chgData name="Jackie Downs" userId="S::jdowns@sffcfoundation.org::750fbc34-7e05-427c-89e6-fc2cdb816eca" providerId="AD" clId="Web-{EC086D0F-28F2-7968-F9CA-8C183A97AEEC}" dt="2022-07-21T14:58:44.935" v="17"/>
        <pc:sldMkLst>
          <pc:docMk/>
          <pc:sldMk cId="3012183560" sldId="264"/>
        </pc:sldMkLst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3012183560" sldId="264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3012183560" sldId="264"/>
            <ac:spMk id="3" creationId="{00000000-0000-0000-0000-000000000000}"/>
          </ac:spMkLst>
        </pc:spChg>
      </pc:sldChg>
      <pc:sldChg chg="modSp add mod modClrScheme chgLayout">
        <pc:chgData name="Jackie Downs" userId="S::jdowns@sffcfoundation.org::750fbc34-7e05-427c-89e6-fc2cdb816eca" providerId="AD" clId="Web-{EC086D0F-28F2-7968-F9CA-8C183A97AEEC}" dt="2022-07-21T14:58:44.935" v="17"/>
        <pc:sldMkLst>
          <pc:docMk/>
          <pc:sldMk cId="3776123115" sldId="265"/>
        </pc:sldMkLst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3776123115" sldId="265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3776123115" sldId="265"/>
            <ac:spMk id="3" creationId="{00000000-0000-0000-0000-000000000000}"/>
          </ac:spMkLst>
        </pc:spChg>
      </pc:sldChg>
      <pc:sldChg chg="addSp modSp add mod setBg modClrScheme chgLayout">
        <pc:chgData name="Jackie Downs" userId="S::jdowns@sffcfoundation.org::750fbc34-7e05-427c-89e6-fc2cdb816eca" providerId="AD" clId="Web-{EC086D0F-28F2-7968-F9CA-8C183A97AEEC}" dt="2022-07-21T15:01:11.299" v="30"/>
        <pc:sldMkLst>
          <pc:docMk/>
          <pc:sldMk cId="3527893398" sldId="266"/>
        </pc:sldMkLst>
        <pc:spChg chg="mod ord">
          <ac:chgData name="Jackie Downs" userId="S::jdowns@sffcfoundation.org::750fbc34-7e05-427c-89e6-fc2cdb816eca" providerId="AD" clId="Web-{EC086D0F-28F2-7968-F9CA-8C183A97AEEC}" dt="2022-07-21T15:01:11.299" v="30"/>
          <ac:spMkLst>
            <pc:docMk/>
            <pc:sldMk cId="3527893398" sldId="266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5:01:11.299" v="30"/>
          <ac:spMkLst>
            <pc:docMk/>
            <pc:sldMk cId="3527893398" sldId="266"/>
            <ac:spMk id="3" creationId="{00000000-0000-0000-0000-000000000000}"/>
          </ac:spMkLst>
        </pc:spChg>
        <pc:spChg chg="add">
          <ac:chgData name="Jackie Downs" userId="S::jdowns@sffcfoundation.org::750fbc34-7e05-427c-89e6-fc2cdb816eca" providerId="AD" clId="Web-{EC086D0F-28F2-7968-F9CA-8C183A97AEEC}" dt="2022-07-21T15:01:11.299" v="30"/>
          <ac:spMkLst>
            <pc:docMk/>
            <pc:sldMk cId="3527893398" sldId="266"/>
            <ac:spMk id="8" creationId="{8DF4D7F6-81B5-452A-9CE6-76D81F91D41B}"/>
          </ac:spMkLst>
        </pc:spChg>
        <pc:spChg chg="add">
          <ac:chgData name="Jackie Downs" userId="S::jdowns@sffcfoundation.org::750fbc34-7e05-427c-89e6-fc2cdb816eca" providerId="AD" clId="Web-{EC086D0F-28F2-7968-F9CA-8C183A97AEEC}" dt="2022-07-21T15:01:11.299" v="30"/>
          <ac:spMkLst>
            <pc:docMk/>
            <pc:sldMk cId="3527893398" sldId="266"/>
            <ac:spMk id="10" creationId="{4600514D-20FB-4559-97DC-D1DC39E6C3DE}"/>
          </ac:spMkLst>
        </pc:spChg>
        <pc:spChg chg="add">
          <ac:chgData name="Jackie Downs" userId="S::jdowns@sffcfoundation.org::750fbc34-7e05-427c-89e6-fc2cdb816eca" providerId="AD" clId="Web-{EC086D0F-28F2-7968-F9CA-8C183A97AEEC}" dt="2022-07-21T15:01:11.299" v="30"/>
          <ac:spMkLst>
            <pc:docMk/>
            <pc:sldMk cId="3527893398" sldId="266"/>
            <ac:spMk id="12" creationId="{266F638A-E405-4AC0-B984-72E5813B0DD1}"/>
          </ac:spMkLst>
        </pc:spChg>
        <pc:spChg chg="add">
          <ac:chgData name="Jackie Downs" userId="S::jdowns@sffcfoundation.org::750fbc34-7e05-427c-89e6-fc2cdb816eca" providerId="AD" clId="Web-{EC086D0F-28F2-7968-F9CA-8C183A97AEEC}" dt="2022-07-21T15:01:11.299" v="30"/>
          <ac:spMkLst>
            <pc:docMk/>
            <pc:sldMk cId="3527893398" sldId="266"/>
            <ac:spMk id="18" creationId="{27B538D5-95DB-47ED-9CB4-34AE5BF78E6B}"/>
          </ac:spMkLst>
        </pc:spChg>
        <pc:cxnChg chg="add">
          <ac:chgData name="Jackie Downs" userId="S::jdowns@sffcfoundation.org::750fbc34-7e05-427c-89e6-fc2cdb816eca" providerId="AD" clId="Web-{EC086D0F-28F2-7968-F9CA-8C183A97AEEC}" dt="2022-07-21T15:01:11.299" v="30"/>
          <ac:cxnSpMkLst>
            <pc:docMk/>
            <pc:sldMk cId="3527893398" sldId="266"/>
            <ac:cxnSpMk id="14" creationId="{7D1CBE93-B17D-4509-843C-82287C38032A}"/>
          </ac:cxnSpMkLst>
        </pc:cxnChg>
        <pc:cxnChg chg="add">
          <ac:chgData name="Jackie Downs" userId="S::jdowns@sffcfoundation.org::750fbc34-7e05-427c-89e6-fc2cdb816eca" providerId="AD" clId="Web-{EC086D0F-28F2-7968-F9CA-8C183A97AEEC}" dt="2022-07-21T15:01:11.299" v="30"/>
          <ac:cxnSpMkLst>
            <pc:docMk/>
            <pc:sldMk cId="3527893398" sldId="266"/>
            <ac:cxnSpMk id="16" creationId="{AE6277B4-6A43-48AB-89B2-3442221619CC}"/>
          </ac:cxnSpMkLst>
        </pc:cxnChg>
      </pc:sldChg>
      <pc:sldChg chg="modSp add mod modClrScheme chgLayout">
        <pc:chgData name="Jackie Downs" userId="S::jdowns@sffcfoundation.org::750fbc34-7e05-427c-89e6-fc2cdb816eca" providerId="AD" clId="Web-{EC086D0F-28F2-7968-F9CA-8C183A97AEEC}" dt="2022-07-21T15:00:04.156" v="28"/>
        <pc:sldMkLst>
          <pc:docMk/>
          <pc:sldMk cId="871197754" sldId="267"/>
        </pc:sldMkLst>
        <pc:spChg chg="mod ord">
          <ac:chgData name="Jackie Downs" userId="S::jdowns@sffcfoundation.org::750fbc34-7e05-427c-89e6-fc2cdb816eca" providerId="AD" clId="Web-{EC086D0F-28F2-7968-F9CA-8C183A97AEEC}" dt="2022-07-21T15:00:04.156" v="28"/>
          <ac:spMkLst>
            <pc:docMk/>
            <pc:sldMk cId="871197754" sldId="267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5:00:04.156" v="28"/>
          <ac:spMkLst>
            <pc:docMk/>
            <pc:sldMk cId="871197754" sldId="267"/>
            <ac:spMk id="3" creationId="{00000000-0000-0000-0000-000000000000}"/>
          </ac:spMkLst>
        </pc:spChg>
      </pc:sldChg>
      <pc:sldChg chg="modSp add del mod modClrScheme chgLayout">
        <pc:chgData name="Jackie Downs" userId="S::jdowns@sffcfoundation.org::750fbc34-7e05-427c-89e6-fc2cdb816eca" providerId="AD" clId="Web-{EC086D0F-28F2-7968-F9CA-8C183A97AEEC}" dt="2022-07-21T14:59:07.327" v="18"/>
        <pc:sldMkLst>
          <pc:docMk/>
          <pc:sldMk cId="1148926971" sldId="267"/>
        </pc:sldMkLst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1148926971" sldId="267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4:58:44.935" v="17"/>
          <ac:spMkLst>
            <pc:docMk/>
            <pc:sldMk cId="1148926971" sldId="267"/>
            <ac:spMk id="3" creationId="{00000000-0000-0000-0000-000000000000}"/>
          </ac:spMkLst>
        </pc:spChg>
      </pc:sldChg>
      <pc:sldChg chg="modSp add mod setBg modClrScheme chgLayout">
        <pc:chgData name="Jackie Downs" userId="S::jdowns@sffcfoundation.org::750fbc34-7e05-427c-89e6-fc2cdb816eca" providerId="AD" clId="Web-{EC086D0F-28F2-7968-F9CA-8C183A97AEEC}" dt="2022-07-21T15:05:40.588" v="40"/>
        <pc:sldMkLst>
          <pc:docMk/>
          <pc:sldMk cId="1281342717" sldId="268"/>
        </pc:sldMkLst>
        <pc:spChg chg="mod ord">
          <ac:chgData name="Jackie Downs" userId="S::jdowns@sffcfoundation.org::750fbc34-7e05-427c-89e6-fc2cdb816eca" providerId="AD" clId="Web-{EC086D0F-28F2-7968-F9CA-8C183A97AEEC}" dt="2022-07-21T15:05:40.588" v="40"/>
          <ac:spMkLst>
            <pc:docMk/>
            <pc:sldMk cId="1281342717" sldId="268"/>
            <ac:spMk id="2" creationId="{617F1C48-D40B-4127-93B1-2C233C9D27A6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5:05:40.588" v="40"/>
          <ac:spMkLst>
            <pc:docMk/>
            <pc:sldMk cId="1281342717" sldId="268"/>
            <ac:spMk id="3" creationId="{C0365CEA-ACBA-4FF5-BA24-8C428BD893AB}"/>
          </ac:spMkLst>
        </pc:spChg>
        <pc:picChg chg="mod">
          <ac:chgData name="Jackie Downs" userId="S::jdowns@sffcfoundation.org::750fbc34-7e05-427c-89e6-fc2cdb816eca" providerId="AD" clId="Web-{EC086D0F-28F2-7968-F9CA-8C183A97AEEC}" dt="2022-07-21T15:05:40.588" v="40"/>
          <ac:picMkLst>
            <pc:docMk/>
            <pc:sldMk cId="1281342717" sldId="268"/>
            <ac:picMk id="4" creationId="{C1158578-6E9A-4B4B-AE3C-B83AE122E6DE}"/>
          </ac:picMkLst>
        </pc:picChg>
      </pc:sldChg>
      <pc:sldChg chg="modSp add mod modClrScheme chgLayout">
        <pc:chgData name="Jackie Downs" userId="S::jdowns@sffcfoundation.org::750fbc34-7e05-427c-89e6-fc2cdb816eca" providerId="AD" clId="Web-{EC086D0F-28F2-7968-F9CA-8C183A97AEEC}" dt="2022-07-21T15:00:04.156" v="28"/>
        <pc:sldMkLst>
          <pc:docMk/>
          <pc:sldMk cId="1924933017" sldId="269"/>
        </pc:sldMkLst>
        <pc:spChg chg="mod ord">
          <ac:chgData name="Jackie Downs" userId="S::jdowns@sffcfoundation.org::750fbc34-7e05-427c-89e6-fc2cdb816eca" providerId="AD" clId="Web-{EC086D0F-28F2-7968-F9CA-8C183A97AEEC}" dt="2022-07-21T15:00:04.156" v="28"/>
          <ac:spMkLst>
            <pc:docMk/>
            <pc:sldMk cId="1924933017" sldId="269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5:00:04.156" v="28"/>
          <ac:spMkLst>
            <pc:docMk/>
            <pc:sldMk cId="1924933017" sldId="269"/>
            <ac:spMk id="3" creationId="{00000000-0000-0000-0000-000000000000}"/>
          </ac:spMkLst>
        </pc:spChg>
      </pc:sldChg>
      <pc:sldChg chg="modSp add mod modClrScheme chgLayout">
        <pc:chgData name="Jackie Downs" userId="S::jdowns@sffcfoundation.org::750fbc34-7e05-427c-89e6-fc2cdb816eca" providerId="AD" clId="Web-{EC086D0F-28F2-7968-F9CA-8C183A97AEEC}" dt="2022-07-21T15:00:04.156" v="28"/>
        <pc:sldMkLst>
          <pc:docMk/>
          <pc:sldMk cId="3878781423" sldId="270"/>
        </pc:sldMkLst>
        <pc:spChg chg="mod ord">
          <ac:chgData name="Jackie Downs" userId="S::jdowns@sffcfoundation.org::750fbc34-7e05-427c-89e6-fc2cdb816eca" providerId="AD" clId="Web-{EC086D0F-28F2-7968-F9CA-8C183A97AEEC}" dt="2022-07-21T15:00:04.156" v="28"/>
          <ac:spMkLst>
            <pc:docMk/>
            <pc:sldMk cId="3878781423" sldId="270"/>
            <ac:spMk id="2" creationId="{00000000-0000-0000-0000-000000000000}"/>
          </ac:spMkLst>
        </pc:spChg>
      </pc:sldChg>
      <pc:sldChg chg="addSp delSp modSp add mod setBg modClrScheme chgLayout">
        <pc:chgData name="Jackie Downs" userId="S::jdowns@sffcfoundation.org::750fbc34-7e05-427c-89e6-fc2cdb816eca" providerId="AD" clId="Web-{EC086D0F-28F2-7968-F9CA-8C183A97AEEC}" dt="2022-07-21T15:05:47.635" v="42"/>
        <pc:sldMkLst>
          <pc:docMk/>
          <pc:sldMk cId="784104689" sldId="271"/>
        </pc:sldMkLst>
        <pc:spChg chg="mod ord">
          <ac:chgData name="Jackie Downs" userId="S::jdowns@sffcfoundation.org::750fbc34-7e05-427c-89e6-fc2cdb816eca" providerId="AD" clId="Web-{EC086D0F-28F2-7968-F9CA-8C183A97AEEC}" dt="2022-07-21T15:05:47.635" v="42"/>
          <ac:spMkLst>
            <pc:docMk/>
            <pc:sldMk cId="784104689" sldId="271"/>
            <ac:spMk id="2" creationId="{00000000-0000-0000-0000-000000000000}"/>
          </ac:spMkLst>
        </pc:spChg>
        <pc:spChg chg="add del mod ord">
          <ac:chgData name="Jackie Downs" userId="S::jdowns@sffcfoundation.org::750fbc34-7e05-427c-89e6-fc2cdb816eca" providerId="AD" clId="Web-{EC086D0F-28F2-7968-F9CA-8C183A97AEEC}" dt="2022-07-21T15:05:47.635" v="42"/>
          <ac:spMkLst>
            <pc:docMk/>
            <pc:sldMk cId="784104689" sldId="271"/>
            <ac:spMk id="3" creationId="{00000000-0000-0000-0000-000000000000}"/>
          </ac:spMkLst>
        </pc:spChg>
        <pc:spChg chg="add del">
          <ac:chgData name="Jackie Downs" userId="S::jdowns@sffcfoundation.org::750fbc34-7e05-427c-89e6-fc2cdb816eca" providerId="AD" clId="Web-{EC086D0F-28F2-7968-F9CA-8C183A97AEEC}" dt="2022-07-21T15:05:47.635" v="42"/>
          <ac:spMkLst>
            <pc:docMk/>
            <pc:sldMk cId="784104689" sldId="271"/>
            <ac:spMk id="9" creationId="{CB5AA8A5-25CC-4295-892F-367FCDAF2BF6}"/>
          </ac:spMkLst>
        </pc:spChg>
        <pc:spChg chg="add del">
          <ac:chgData name="Jackie Downs" userId="S::jdowns@sffcfoundation.org::750fbc34-7e05-427c-89e6-fc2cdb816eca" providerId="AD" clId="Web-{EC086D0F-28F2-7968-F9CA-8C183A97AEEC}" dt="2022-07-21T15:05:47.635" v="42"/>
          <ac:spMkLst>
            <pc:docMk/>
            <pc:sldMk cId="784104689" sldId="271"/>
            <ac:spMk id="22" creationId="{24C6BC13-FB1E-48CC-B421-3D06039728B4}"/>
          </ac:spMkLst>
        </pc:spChg>
        <pc:grpChg chg="add del">
          <ac:chgData name="Jackie Downs" userId="S::jdowns@sffcfoundation.org::750fbc34-7e05-427c-89e6-fc2cdb816eca" providerId="AD" clId="Web-{EC086D0F-28F2-7968-F9CA-8C183A97AEEC}" dt="2022-07-21T15:05:47.635" v="42"/>
          <ac:grpSpMkLst>
            <pc:docMk/>
            <pc:sldMk cId="784104689" sldId="271"/>
            <ac:grpSpMk id="11" creationId="{09DD65AA-8280-4962-92F3-DF1CB53349DB}"/>
          </ac:grpSpMkLst>
        </pc:grpChg>
        <pc:graphicFrameChg chg="add del">
          <ac:chgData name="Jackie Downs" userId="S::jdowns@sffcfoundation.org::750fbc34-7e05-427c-89e6-fc2cdb816eca" providerId="AD" clId="Web-{EC086D0F-28F2-7968-F9CA-8C183A97AEEC}" dt="2022-07-21T15:05:47.635" v="42"/>
          <ac:graphicFrameMkLst>
            <pc:docMk/>
            <pc:sldMk cId="784104689" sldId="271"/>
            <ac:graphicFrameMk id="5" creationId="{06F8CA66-B036-D3AF-5E8C-3208653DA7CF}"/>
          </ac:graphicFrameMkLst>
        </pc:graphicFrameChg>
      </pc:sldChg>
      <pc:sldChg chg="modSp add mod modClrScheme chgLayout">
        <pc:chgData name="Jackie Downs" userId="S::jdowns@sffcfoundation.org::750fbc34-7e05-427c-89e6-fc2cdb816eca" providerId="AD" clId="Web-{EC086D0F-28F2-7968-F9CA-8C183A97AEEC}" dt="2022-07-21T15:00:04.156" v="28"/>
        <pc:sldMkLst>
          <pc:docMk/>
          <pc:sldMk cId="2934912809" sldId="272"/>
        </pc:sldMkLst>
        <pc:spChg chg="mod ord">
          <ac:chgData name="Jackie Downs" userId="S::jdowns@sffcfoundation.org::750fbc34-7e05-427c-89e6-fc2cdb816eca" providerId="AD" clId="Web-{EC086D0F-28F2-7968-F9CA-8C183A97AEEC}" dt="2022-07-21T15:00:04.156" v="28"/>
          <ac:spMkLst>
            <pc:docMk/>
            <pc:sldMk cId="2934912809" sldId="272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5:00:04.156" v="28"/>
          <ac:spMkLst>
            <pc:docMk/>
            <pc:sldMk cId="2934912809" sldId="272"/>
            <ac:spMk id="3" creationId="{00000000-0000-0000-0000-000000000000}"/>
          </ac:spMkLst>
        </pc:spChg>
      </pc:sldChg>
      <pc:sldChg chg="addSp delSp modSp add mod setBg modClrScheme chgLayout">
        <pc:chgData name="Jackie Downs" userId="S::jdowns@sffcfoundation.org::750fbc34-7e05-427c-89e6-fc2cdb816eca" providerId="AD" clId="Web-{EC086D0F-28F2-7968-F9CA-8C183A97AEEC}" dt="2022-07-21T15:02:54.474" v="35"/>
        <pc:sldMkLst>
          <pc:docMk/>
          <pc:sldMk cId="3210269244" sldId="273"/>
        </pc:sldMkLst>
        <pc:spChg chg="mod ord">
          <ac:chgData name="Jackie Downs" userId="S::jdowns@sffcfoundation.org::750fbc34-7e05-427c-89e6-fc2cdb816eca" providerId="AD" clId="Web-{EC086D0F-28F2-7968-F9CA-8C183A97AEEC}" dt="2022-07-21T15:02:54.474" v="35"/>
          <ac:spMkLst>
            <pc:docMk/>
            <pc:sldMk cId="3210269244" sldId="273"/>
            <ac:spMk id="2" creationId="{00000000-0000-0000-0000-000000000000}"/>
          </ac:spMkLst>
        </pc:spChg>
        <pc:spChg chg="add del mod ord">
          <ac:chgData name="Jackie Downs" userId="S::jdowns@sffcfoundation.org::750fbc34-7e05-427c-89e6-fc2cdb816eca" providerId="AD" clId="Web-{EC086D0F-28F2-7968-F9CA-8C183A97AEEC}" dt="2022-07-21T15:02:54.474" v="35"/>
          <ac:spMkLst>
            <pc:docMk/>
            <pc:sldMk cId="3210269244" sldId="273"/>
            <ac:spMk id="3" creationId="{00000000-0000-0000-0000-000000000000}"/>
          </ac:spMkLst>
        </pc:spChg>
        <pc:spChg chg="add">
          <ac:chgData name="Jackie Downs" userId="S::jdowns@sffcfoundation.org::750fbc34-7e05-427c-89e6-fc2cdb816eca" providerId="AD" clId="Web-{EC086D0F-28F2-7968-F9CA-8C183A97AEEC}" dt="2022-07-21T15:02:54.474" v="35"/>
          <ac:spMkLst>
            <pc:docMk/>
            <pc:sldMk cId="3210269244" sldId="273"/>
            <ac:spMk id="7" creationId="{00000000-0000-0000-0000-000000000000}"/>
          </ac:spMkLst>
        </pc:spChg>
        <pc:graphicFrameChg chg="add del">
          <ac:chgData name="Jackie Downs" userId="S::jdowns@sffcfoundation.org::750fbc34-7e05-427c-89e6-fc2cdb816eca" providerId="AD" clId="Web-{EC086D0F-28F2-7968-F9CA-8C183A97AEEC}" dt="2022-07-21T15:02:54.474" v="34"/>
          <ac:graphicFrameMkLst>
            <pc:docMk/>
            <pc:sldMk cId="3210269244" sldId="273"/>
            <ac:graphicFrameMk id="5" creationId="{DD13B8AB-D181-87A3-218E-856B13829F23}"/>
          </ac:graphicFrameMkLst>
        </pc:graphicFrameChg>
        <pc:cxnChg chg="add">
          <ac:chgData name="Jackie Downs" userId="S::jdowns@sffcfoundation.org::750fbc34-7e05-427c-89e6-fc2cdb816eca" providerId="AD" clId="Web-{EC086D0F-28F2-7968-F9CA-8C183A97AEEC}" dt="2022-07-21T15:02:54.474" v="35"/>
          <ac:cxnSpMkLst>
            <pc:docMk/>
            <pc:sldMk cId="3210269244" sldId="273"/>
            <ac:cxnSpMk id="8" creationId="{0B5F7E3B-C5F1-40E0-A491-558BAFBC1127}"/>
          </ac:cxnSpMkLst>
        </pc:cxnChg>
      </pc:sldChg>
      <pc:sldChg chg="addSp modSp add mod setBg modClrScheme chgLayout">
        <pc:chgData name="Jackie Downs" userId="S::jdowns@sffcfoundation.org::750fbc34-7e05-427c-89e6-fc2cdb816eca" providerId="AD" clId="Web-{EC086D0F-28F2-7968-F9CA-8C183A97AEEC}" dt="2022-07-21T15:02:05.769" v="32"/>
        <pc:sldMkLst>
          <pc:docMk/>
          <pc:sldMk cId="2175913779" sldId="274"/>
        </pc:sldMkLst>
        <pc:spChg chg="mod ord">
          <ac:chgData name="Jackie Downs" userId="S::jdowns@sffcfoundation.org::750fbc34-7e05-427c-89e6-fc2cdb816eca" providerId="AD" clId="Web-{EC086D0F-28F2-7968-F9CA-8C183A97AEEC}" dt="2022-07-21T15:02:05.769" v="32"/>
          <ac:spMkLst>
            <pc:docMk/>
            <pc:sldMk cId="2175913779" sldId="274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5:02:05.769" v="32"/>
          <ac:spMkLst>
            <pc:docMk/>
            <pc:sldMk cId="2175913779" sldId="274"/>
            <ac:spMk id="3" creationId="{00000000-0000-0000-0000-000000000000}"/>
          </ac:spMkLst>
        </pc:spChg>
        <pc:spChg chg="add">
          <ac:chgData name="Jackie Downs" userId="S::jdowns@sffcfoundation.org::750fbc34-7e05-427c-89e6-fc2cdb816eca" providerId="AD" clId="Web-{EC086D0F-28F2-7968-F9CA-8C183A97AEEC}" dt="2022-07-21T15:02:05.769" v="32"/>
          <ac:spMkLst>
            <pc:docMk/>
            <pc:sldMk cId="2175913779" sldId="274"/>
            <ac:spMk id="8" creationId="{E80B86A7-A1EC-475B-9166-88902B033A38}"/>
          </ac:spMkLst>
        </pc:spChg>
        <pc:spChg chg="add">
          <ac:chgData name="Jackie Downs" userId="S::jdowns@sffcfoundation.org::750fbc34-7e05-427c-89e6-fc2cdb816eca" providerId="AD" clId="Web-{EC086D0F-28F2-7968-F9CA-8C183A97AEEC}" dt="2022-07-21T15:02:05.769" v="32"/>
          <ac:spMkLst>
            <pc:docMk/>
            <pc:sldMk cId="2175913779" sldId="274"/>
            <ac:spMk id="10" creationId="{C2C29CB1-9F74-4879-A6AF-AEA67B6F1F4D}"/>
          </ac:spMkLst>
        </pc:spChg>
        <pc:spChg chg="add">
          <ac:chgData name="Jackie Downs" userId="S::jdowns@sffcfoundation.org::750fbc34-7e05-427c-89e6-fc2cdb816eca" providerId="AD" clId="Web-{EC086D0F-28F2-7968-F9CA-8C183A97AEEC}" dt="2022-07-21T15:02:05.769" v="32"/>
          <ac:spMkLst>
            <pc:docMk/>
            <pc:sldMk cId="2175913779" sldId="274"/>
            <ac:spMk id="12" creationId="{7E2C7115-5336-410C-AD71-0F0952A2E5A7}"/>
          </ac:spMkLst>
        </pc:spChg>
      </pc:sldChg>
      <pc:sldChg chg="addSp modSp add mod setBg modClrScheme chgLayout">
        <pc:chgData name="Jackie Downs" userId="S::jdowns@sffcfoundation.org::750fbc34-7e05-427c-89e6-fc2cdb816eca" providerId="AD" clId="Web-{EC086D0F-28F2-7968-F9CA-8C183A97AEEC}" dt="2022-07-21T15:01:53.503" v="31"/>
        <pc:sldMkLst>
          <pc:docMk/>
          <pc:sldMk cId="1299430152" sldId="275"/>
        </pc:sldMkLst>
        <pc:spChg chg="mod ord">
          <ac:chgData name="Jackie Downs" userId="S::jdowns@sffcfoundation.org::750fbc34-7e05-427c-89e6-fc2cdb816eca" providerId="AD" clId="Web-{EC086D0F-28F2-7968-F9CA-8C183A97AEEC}" dt="2022-07-21T15:01:53.503" v="31"/>
          <ac:spMkLst>
            <pc:docMk/>
            <pc:sldMk cId="1299430152" sldId="275"/>
            <ac:spMk id="2" creationId="{00000000-0000-0000-0000-000000000000}"/>
          </ac:spMkLst>
        </pc:spChg>
        <pc:spChg chg="mod ord">
          <ac:chgData name="Jackie Downs" userId="S::jdowns@sffcfoundation.org::750fbc34-7e05-427c-89e6-fc2cdb816eca" providerId="AD" clId="Web-{EC086D0F-28F2-7968-F9CA-8C183A97AEEC}" dt="2022-07-21T15:01:53.503" v="31"/>
          <ac:spMkLst>
            <pc:docMk/>
            <pc:sldMk cId="1299430152" sldId="275"/>
            <ac:spMk id="3" creationId="{00000000-0000-0000-0000-000000000000}"/>
          </ac:spMkLst>
        </pc:spChg>
        <pc:spChg chg="add">
          <ac:chgData name="Jackie Downs" userId="S::jdowns@sffcfoundation.org::750fbc34-7e05-427c-89e6-fc2cdb816eca" providerId="AD" clId="Web-{EC086D0F-28F2-7968-F9CA-8C183A97AEEC}" dt="2022-07-21T15:01:53.503" v="31"/>
          <ac:spMkLst>
            <pc:docMk/>
            <pc:sldMk cId="1299430152" sldId="275"/>
            <ac:spMk id="8" creationId="{8DF4D7F6-81B5-452A-9CE6-76D81F91D41B}"/>
          </ac:spMkLst>
        </pc:spChg>
        <pc:spChg chg="add">
          <ac:chgData name="Jackie Downs" userId="S::jdowns@sffcfoundation.org::750fbc34-7e05-427c-89e6-fc2cdb816eca" providerId="AD" clId="Web-{EC086D0F-28F2-7968-F9CA-8C183A97AEEC}" dt="2022-07-21T15:01:53.503" v="31"/>
          <ac:spMkLst>
            <pc:docMk/>
            <pc:sldMk cId="1299430152" sldId="275"/>
            <ac:spMk id="10" creationId="{4600514D-20FB-4559-97DC-D1DC39E6C3DE}"/>
          </ac:spMkLst>
        </pc:spChg>
        <pc:spChg chg="add">
          <ac:chgData name="Jackie Downs" userId="S::jdowns@sffcfoundation.org::750fbc34-7e05-427c-89e6-fc2cdb816eca" providerId="AD" clId="Web-{EC086D0F-28F2-7968-F9CA-8C183A97AEEC}" dt="2022-07-21T15:01:53.503" v="31"/>
          <ac:spMkLst>
            <pc:docMk/>
            <pc:sldMk cId="1299430152" sldId="275"/>
            <ac:spMk id="12" creationId="{266F638A-E405-4AC0-B984-72E5813B0DD1}"/>
          </ac:spMkLst>
        </pc:spChg>
        <pc:spChg chg="add">
          <ac:chgData name="Jackie Downs" userId="S::jdowns@sffcfoundation.org::750fbc34-7e05-427c-89e6-fc2cdb816eca" providerId="AD" clId="Web-{EC086D0F-28F2-7968-F9CA-8C183A97AEEC}" dt="2022-07-21T15:01:53.503" v="31"/>
          <ac:spMkLst>
            <pc:docMk/>
            <pc:sldMk cId="1299430152" sldId="275"/>
            <ac:spMk id="18" creationId="{27B538D5-95DB-47ED-9CB4-34AE5BF78E6B}"/>
          </ac:spMkLst>
        </pc:spChg>
        <pc:cxnChg chg="add">
          <ac:chgData name="Jackie Downs" userId="S::jdowns@sffcfoundation.org::750fbc34-7e05-427c-89e6-fc2cdb816eca" providerId="AD" clId="Web-{EC086D0F-28F2-7968-F9CA-8C183A97AEEC}" dt="2022-07-21T15:01:53.503" v="31"/>
          <ac:cxnSpMkLst>
            <pc:docMk/>
            <pc:sldMk cId="1299430152" sldId="275"/>
            <ac:cxnSpMk id="14" creationId="{7D1CBE93-B17D-4509-843C-82287C38032A}"/>
          </ac:cxnSpMkLst>
        </pc:cxnChg>
        <pc:cxnChg chg="add">
          <ac:chgData name="Jackie Downs" userId="S::jdowns@sffcfoundation.org::750fbc34-7e05-427c-89e6-fc2cdb816eca" providerId="AD" clId="Web-{EC086D0F-28F2-7968-F9CA-8C183A97AEEC}" dt="2022-07-21T15:01:53.503" v="31"/>
          <ac:cxnSpMkLst>
            <pc:docMk/>
            <pc:sldMk cId="1299430152" sldId="275"/>
            <ac:cxnSpMk id="16" creationId="{AE6277B4-6A43-48AB-89B2-3442221619CC}"/>
          </ac:cxnSpMkLst>
        </pc:cxnChg>
      </pc:sldChg>
      <pc:sldMasterChg chg="del delSldLayout">
        <pc:chgData name="Jackie Downs" userId="S::jdowns@sffcfoundation.org::750fbc34-7e05-427c-89e6-fc2cdb816eca" providerId="AD" clId="Web-{EC086D0F-28F2-7968-F9CA-8C183A97AEEC}" dt="2022-07-21T14:52:23.862" v="0"/>
        <pc:sldMasterMkLst>
          <pc:docMk/>
          <pc:sldMasterMk cId="0" sldId="2147483648"/>
        </pc:sldMasterMkLst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59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60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65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66"/>
          </pc:sldLayoutMkLst>
        </pc:sldLayoutChg>
        <pc:sldLayoutChg chg="del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0" sldId="2147483648"/>
            <pc:sldLayoutMk cId="0" sldId="2147483667"/>
          </pc:sldLayoutMkLst>
        </pc:sldLayoutChg>
      </pc:sldMasterChg>
      <pc:sldMasterChg chg="add addSldLayout delSldLayout modSldLayout">
        <pc:chgData name="Jackie Downs" userId="S::jdowns@sffcfoundation.org::750fbc34-7e05-427c-89e6-fc2cdb816eca" providerId="AD" clId="Web-{EC086D0F-28F2-7968-F9CA-8C183A97AEEC}" dt="2022-07-21T15:00:04.156" v="28"/>
        <pc:sldMasterMkLst>
          <pc:docMk/>
          <pc:sldMasterMk cId="2143067969" sldId="2147483668"/>
        </pc:sldMasterMkLst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341508121" sldId="2147483669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3293111540" sldId="2147483670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2517449905" sldId="2147483671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4058225596" sldId="2147483672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3024293335" sldId="2147483673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4230964071" sldId="2147483674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3441943622" sldId="2147483675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98106018" sldId="2147483676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1774253966" sldId="2147483677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3644761033" sldId="2147483678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1612116394" sldId="2147483679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1771399080" sldId="2147483680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3574764140" sldId="2147483681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1107602463" sldId="2147483682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462513699" sldId="2147483683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4:52:23.862" v="0"/>
          <pc:sldLayoutMkLst>
            <pc:docMk/>
            <pc:sldMasterMk cId="2143067969" sldId="2147483668"/>
            <pc:sldLayoutMk cId="2168859241" sldId="2147483684"/>
          </pc:sldLayoutMkLst>
        </pc:sldLayoutChg>
        <pc:sldLayoutChg chg="add mod">
          <pc:chgData name="Jackie Downs" userId="S::jdowns@sffcfoundation.org::750fbc34-7e05-427c-89e6-fc2cdb816eca" providerId="AD" clId="Web-{EC086D0F-28F2-7968-F9CA-8C183A97AEEC}" dt="2022-07-21T14:53:13.473" v="2"/>
          <pc:sldLayoutMkLst>
            <pc:docMk/>
            <pc:sldMasterMk cId="2143067969" sldId="2147483668"/>
            <pc:sldLayoutMk cId="3333246735" sldId="2147483685"/>
          </pc:sldLayoutMkLst>
        </pc:sldLayoutChg>
        <pc:sldLayoutChg chg="add mod">
          <pc:chgData name="Jackie Downs" userId="S::jdowns@sffcfoundation.org::750fbc34-7e05-427c-89e6-fc2cdb816eca" providerId="AD" clId="Web-{EC086D0F-28F2-7968-F9CA-8C183A97AEEC}" dt="2022-07-21T14:54:09.818" v="5"/>
          <pc:sldLayoutMkLst>
            <pc:docMk/>
            <pc:sldMasterMk cId="2143067969" sldId="2147483668"/>
            <pc:sldLayoutMk cId="3497112095" sldId="2147483686"/>
          </pc:sldLayoutMkLst>
        </pc:sldLayoutChg>
        <pc:sldLayoutChg chg="add del mod">
          <pc:chgData name="Jackie Downs" userId="S::jdowns@sffcfoundation.org::750fbc34-7e05-427c-89e6-fc2cdb816eca" providerId="AD" clId="Web-{EC086D0F-28F2-7968-F9CA-8C183A97AEEC}" dt="2022-07-21T14:58:44.935" v="17"/>
          <pc:sldLayoutMkLst>
            <pc:docMk/>
            <pc:sldMasterMk cId="2143067969" sldId="2147483668"/>
            <pc:sldLayoutMk cId="2765707916" sldId="2147483687"/>
          </pc:sldLayoutMkLst>
        </pc:sldLayoutChg>
        <pc:sldLayoutChg chg="add del mod replId">
          <pc:chgData name="Jackie Downs" userId="S::jdowns@sffcfoundation.org::750fbc34-7e05-427c-89e6-fc2cdb816eca" providerId="AD" clId="Web-{EC086D0F-28F2-7968-F9CA-8C183A97AEEC}" dt="2022-07-21T14:58:44.935" v="17"/>
          <pc:sldLayoutMkLst>
            <pc:docMk/>
            <pc:sldMasterMk cId="2143067969" sldId="2147483668"/>
            <pc:sldLayoutMk cId="586242290" sldId="2147483793"/>
          </pc:sldLayoutMkLst>
        </pc:sldLayoutChg>
        <pc:sldLayoutChg chg="add mod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2143067969" sldId="2147483668"/>
            <pc:sldLayoutMk cId="1632248788" sldId="2147483794"/>
          </pc:sldLayoutMkLst>
        </pc:sldLayoutChg>
        <pc:sldLayoutChg chg="add mod replId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2143067969" sldId="2147483668"/>
            <pc:sldLayoutMk cId="4223428655" sldId="2147483795"/>
          </pc:sldLayoutMkLst>
        </pc:sldLayoutChg>
      </pc:sldMasterChg>
      <pc:sldMasterChg chg="add del addSldLayout delSldLayout">
        <pc:chgData name="Jackie Downs" userId="S::jdowns@sffcfoundation.org::750fbc34-7e05-427c-89e6-fc2cdb816eca" providerId="AD" clId="Web-{EC086D0F-28F2-7968-F9CA-8C183A97AEEC}" dt="2022-07-21T15:00:04.156" v="28"/>
        <pc:sldMasterMkLst>
          <pc:docMk/>
          <pc:sldMasterMk cId="526722796" sldId="2147483776"/>
        </pc:sldMasterMkLst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412307441" sldId="2147483777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1990685617" sldId="2147483778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1319402524" sldId="2147483779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3182088435" sldId="2147483780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4287420766" sldId="2147483781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260496761" sldId="2147483782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3046325726" sldId="2147483783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2654051436" sldId="2147483784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2901559568" sldId="2147483785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3954169334" sldId="2147483786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2896238920" sldId="2147483787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4029099089" sldId="2147483788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3397626576" sldId="2147483789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1638877619" sldId="2147483790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2156633744" sldId="2147483791"/>
          </pc:sldLayoutMkLst>
        </pc:sldLayoutChg>
        <pc:sldLayoutChg chg="add del">
          <pc:chgData name="Jackie Downs" userId="S::jdowns@sffcfoundation.org::750fbc34-7e05-427c-89e6-fc2cdb816eca" providerId="AD" clId="Web-{EC086D0F-28F2-7968-F9CA-8C183A97AEEC}" dt="2022-07-21T15:00:04.156" v="28"/>
          <pc:sldLayoutMkLst>
            <pc:docMk/>
            <pc:sldMasterMk cId="526722796" sldId="2147483776"/>
            <pc:sldLayoutMk cId="3625966719" sldId="2147483792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255C99-54FF-406D-8BDE-1E3096ECF5E9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D8A1B19-6B4E-49FA-921D-BC37059BB612}">
      <dgm:prSet/>
      <dgm:spPr/>
      <dgm:t>
        <a:bodyPr/>
        <a:lstStyle/>
        <a:p>
          <a:r>
            <a:rPr lang="en-US" dirty="0" err="1"/>
            <a:t>Discuta</a:t>
          </a:r>
          <a:r>
            <a:rPr lang="en-US" dirty="0"/>
            <a:t> con </a:t>
          </a:r>
          <a:r>
            <a:rPr lang="en-US" dirty="0" err="1"/>
            <a:t>su</a:t>
          </a:r>
          <a:r>
            <a:rPr lang="en-US" dirty="0"/>
            <a:t> mentor </a:t>
          </a:r>
          <a:r>
            <a:rPr lang="en-US" dirty="0" err="1"/>
            <a:t>qué</a:t>
          </a:r>
          <a:r>
            <a:rPr lang="en-US" dirty="0"/>
            <a:t> </a:t>
          </a:r>
          <a:r>
            <a:rPr lang="en-US" dirty="0" err="1"/>
            <a:t>actividades</a:t>
          </a:r>
          <a:r>
            <a:rPr lang="en-US" dirty="0"/>
            <a:t> le </a:t>
          </a:r>
          <a:r>
            <a:rPr lang="en-US" dirty="0" err="1"/>
            <a:t>gustaría</a:t>
          </a:r>
          <a:r>
            <a:rPr lang="en-US" dirty="0"/>
            <a:t> </a:t>
          </a:r>
          <a:r>
            <a:rPr lang="en-US" dirty="0" err="1"/>
            <a:t>hacer</a:t>
          </a:r>
          <a:r>
            <a:rPr lang="en-US" dirty="0"/>
            <a:t> </a:t>
          </a:r>
          <a:r>
            <a:rPr lang="en-US" dirty="0" err="1"/>
            <a:t>durante</a:t>
          </a:r>
          <a:r>
            <a:rPr lang="en-US" dirty="0"/>
            <a:t> </a:t>
          </a:r>
          <a:r>
            <a:rPr lang="en-US" dirty="0" err="1"/>
            <a:t>su</a:t>
          </a:r>
          <a:r>
            <a:rPr lang="en-US" dirty="0"/>
            <a:t> </a:t>
          </a:r>
          <a:r>
            <a:rPr lang="en-US" dirty="0" err="1"/>
            <a:t>visita</a:t>
          </a:r>
          <a:r>
            <a:rPr lang="en-US" dirty="0"/>
            <a:t> </a:t>
          </a:r>
          <a:r>
            <a:rPr lang="en-US" dirty="0" err="1"/>
            <a:t>juntos</a:t>
          </a:r>
          <a:r>
            <a:rPr lang="en-US" dirty="0"/>
            <a:t>. 
</a:t>
          </a:r>
        </a:p>
      </dgm:t>
    </dgm:pt>
    <dgm:pt modelId="{F7C66E19-335D-44D2-A707-7975C81F28D8}" type="parTrans" cxnId="{0FC3E2BF-63A7-4A0F-ABC6-9CBC0842FC5A}">
      <dgm:prSet/>
      <dgm:spPr/>
      <dgm:t>
        <a:bodyPr/>
        <a:lstStyle/>
        <a:p>
          <a:endParaRPr lang="en-US"/>
        </a:p>
      </dgm:t>
    </dgm:pt>
    <dgm:pt modelId="{CBA7551E-CCC3-45E5-BE9E-088C1E6DDBCA}" type="sibTrans" cxnId="{0FC3E2BF-63A7-4A0F-ABC6-9CBC0842FC5A}">
      <dgm:prSet/>
      <dgm:spPr/>
      <dgm:t>
        <a:bodyPr/>
        <a:lstStyle/>
        <a:p>
          <a:endParaRPr lang="en-US"/>
        </a:p>
      </dgm:t>
    </dgm:pt>
    <dgm:pt modelId="{D656898F-0EF0-458F-AD40-5825F140367A}">
      <dgm:prSet/>
      <dgm:spPr/>
      <dgm:t>
        <a:bodyPr/>
        <a:lstStyle/>
        <a:p>
          <a:r>
            <a:rPr lang="en-US" dirty="0" err="1"/>
            <a:t>Llegue</a:t>
          </a:r>
          <a:r>
            <a:rPr lang="en-US" dirty="0"/>
            <a:t> a </a:t>
          </a:r>
          <a:r>
            <a:rPr lang="en-US" dirty="0" err="1"/>
            <a:t>tiempo</a:t>
          </a:r>
          <a:r>
            <a:rPr lang="en-US" dirty="0"/>
            <a:t> y </a:t>
          </a:r>
          <a:r>
            <a:rPr lang="en-US" dirty="0" err="1"/>
            <a:t>hágale</a:t>
          </a:r>
          <a:r>
            <a:rPr lang="en-US" dirty="0"/>
            <a:t> saber a </a:t>
          </a:r>
          <a:r>
            <a:rPr lang="en-US" dirty="0" err="1"/>
            <a:t>su</a:t>
          </a:r>
          <a:r>
            <a:rPr lang="en-US" dirty="0"/>
            <a:t> mentor con </a:t>
          </a:r>
          <a:r>
            <a:rPr lang="en-US" dirty="0" err="1"/>
            <a:t>anticipación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necesita</a:t>
          </a:r>
          <a:r>
            <a:rPr lang="en-US" dirty="0"/>
            <a:t> </a:t>
          </a:r>
          <a:r>
            <a:rPr lang="en-US" dirty="0" err="1"/>
            <a:t>reprogramar</a:t>
          </a:r>
          <a:r>
            <a:rPr lang="en-US" dirty="0"/>
            <a:t>.</a:t>
          </a:r>
        </a:p>
      </dgm:t>
    </dgm:pt>
    <dgm:pt modelId="{BC917F0D-85B7-40DA-9460-60B2A40F097D}" type="parTrans" cxnId="{BA23CE90-3737-451B-8895-2B23E8FCADE8}">
      <dgm:prSet/>
      <dgm:spPr/>
      <dgm:t>
        <a:bodyPr/>
        <a:lstStyle/>
        <a:p>
          <a:endParaRPr lang="en-US"/>
        </a:p>
      </dgm:t>
    </dgm:pt>
    <dgm:pt modelId="{4E346C70-99C9-41F6-B6F7-BCC27DE4CEC4}" type="sibTrans" cxnId="{BA23CE90-3737-451B-8895-2B23E8FCADE8}">
      <dgm:prSet/>
      <dgm:spPr/>
      <dgm:t>
        <a:bodyPr/>
        <a:lstStyle/>
        <a:p>
          <a:endParaRPr lang="en-US"/>
        </a:p>
      </dgm:t>
    </dgm:pt>
    <dgm:pt modelId="{69375327-0070-4CBF-995F-E9AA0CC80D30}">
      <dgm:prSet/>
      <dgm:spPr/>
      <dgm:t>
        <a:bodyPr/>
        <a:lstStyle/>
        <a:p>
          <a:r>
            <a:rPr lang="en-US" dirty="0"/>
            <a:t>¡Las ideas son </a:t>
          </a:r>
          <a:r>
            <a:rPr lang="en-US" dirty="0" err="1"/>
            <a:t>infinitas</a:t>
          </a:r>
          <a:r>
            <a:rPr lang="en-US" dirty="0"/>
            <a:t>! </a:t>
          </a:r>
          <a:r>
            <a:rPr lang="en-US" dirty="0" err="1"/>
            <a:t>Trabaje</a:t>
          </a:r>
          <a:r>
            <a:rPr lang="en-US" dirty="0"/>
            <a:t> con </a:t>
          </a:r>
          <a:r>
            <a:rPr lang="en-US" dirty="0" err="1"/>
            <a:t>su</a:t>
          </a:r>
          <a:r>
            <a:rPr lang="en-US" dirty="0"/>
            <a:t> mentor para </a:t>
          </a:r>
          <a:r>
            <a:rPr lang="en-US" dirty="0" err="1"/>
            <a:t>ver</a:t>
          </a:r>
          <a:r>
            <a:rPr lang="en-US" dirty="0"/>
            <a:t> </a:t>
          </a:r>
          <a:r>
            <a:rPr lang="en-US" dirty="0" err="1"/>
            <a:t>qué</a:t>
          </a:r>
          <a:r>
            <a:rPr lang="en-US" dirty="0"/>
            <a:t> </a:t>
          </a:r>
          <a:r>
            <a:rPr lang="en-US" dirty="0" err="1"/>
            <a:t>actividades</a:t>
          </a:r>
          <a:r>
            <a:rPr lang="en-US" dirty="0"/>
            <a:t> se </a:t>
          </a:r>
          <a:r>
            <a:rPr lang="en-US" dirty="0" err="1"/>
            <a:t>adaptan</a:t>
          </a:r>
          <a:r>
            <a:rPr lang="en-US" dirty="0"/>
            <a:t> </a:t>
          </a:r>
          <a:r>
            <a:rPr lang="en-US" dirty="0" err="1"/>
            <a:t>mejor</a:t>
          </a:r>
          <a:r>
            <a:rPr lang="en-US" dirty="0"/>
            <a:t> a ambos. 
</a:t>
          </a:r>
        </a:p>
      </dgm:t>
    </dgm:pt>
    <dgm:pt modelId="{D36F6E2C-420F-4700-A65A-29F874A7F32F}" type="parTrans" cxnId="{FD41BDB8-A242-471A-B9DD-B048934385E7}">
      <dgm:prSet/>
      <dgm:spPr/>
      <dgm:t>
        <a:bodyPr/>
        <a:lstStyle/>
        <a:p>
          <a:endParaRPr lang="en-US"/>
        </a:p>
      </dgm:t>
    </dgm:pt>
    <dgm:pt modelId="{1625C75D-652A-42F5-9C97-D52C18B93E1E}" type="sibTrans" cxnId="{FD41BDB8-A242-471A-B9DD-B048934385E7}">
      <dgm:prSet/>
      <dgm:spPr/>
      <dgm:t>
        <a:bodyPr/>
        <a:lstStyle/>
        <a:p>
          <a:endParaRPr lang="en-US"/>
        </a:p>
      </dgm:t>
    </dgm:pt>
    <dgm:pt modelId="{B0BB53AD-E66A-4B9D-9622-EB7A66B6D060}" type="pres">
      <dgm:prSet presAssocID="{0F255C99-54FF-406D-8BDE-1E3096ECF5E9}" presName="linear" presStyleCnt="0">
        <dgm:presLayoutVars>
          <dgm:animLvl val="lvl"/>
          <dgm:resizeHandles val="exact"/>
        </dgm:presLayoutVars>
      </dgm:prSet>
      <dgm:spPr/>
    </dgm:pt>
    <dgm:pt modelId="{F81AF5BE-92A7-463E-8D4E-07EEAC7D21F6}" type="pres">
      <dgm:prSet presAssocID="{DD8A1B19-6B4E-49FA-921D-BC37059BB61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17C614B-B95D-472C-B447-24C7E838D5D2}" type="pres">
      <dgm:prSet presAssocID="{CBA7551E-CCC3-45E5-BE9E-088C1E6DDBCA}" presName="spacer" presStyleCnt="0"/>
      <dgm:spPr/>
    </dgm:pt>
    <dgm:pt modelId="{14E72BD4-920E-4789-8E0F-EA5701BA6877}" type="pres">
      <dgm:prSet presAssocID="{D656898F-0EF0-458F-AD40-5825F140367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A3924C2-DFB7-424F-982A-6AC4D548C373}" type="pres">
      <dgm:prSet presAssocID="{4E346C70-99C9-41F6-B6F7-BCC27DE4CEC4}" presName="spacer" presStyleCnt="0"/>
      <dgm:spPr/>
    </dgm:pt>
    <dgm:pt modelId="{C3DDE86B-B450-4B0D-B2F2-E23FE1B2FDB1}" type="pres">
      <dgm:prSet presAssocID="{69375327-0070-4CBF-995F-E9AA0CC80D3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725FD06-07AD-413D-A289-7505A84A47BE}" type="presOf" srcId="{69375327-0070-4CBF-995F-E9AA0CC80D30}" destId="{C3DDE86B-B450-4B0D-B2F2-E23FE1B2FDB1}" srcOrd="0" destOrd="0" presId="urn:microsoft.com/office/officeart/2005/8/layout/vList2"/>
    <dgm:cxn modelId="{3D49C132-1146-4291-B9A7-F976833DE44F}" type="presOf" srcId="{0F255C99-54FF-406D-8BDE-1E3096ECF5E9}" destId="{B0BB53AD-E66A-4B9D-9622-EB7A66B6D060}" srcOrd="0" destOrd="0" presId="urn:microsoft.com/office/officeart/2005/8/layout/vList2"/>
    <dgm:cxn modelId="{BA23CE90-3737-451B-8895-2B23E8FCADE8}" srcId="{0F255C99-54FF-406D-8BDE-1E3096ECF5E9}" destId="{D656898F-0EF0-458F-AD40-5825F140367A}" srcOrd="1" destOrd="0" parTransId="{BC917F0D-85B7-40DA-9460-60B2A40F097D}" sibTransId="{4E346C70-99C9-41F6-B6F7-BCC27DE4CEC4}"/>
    <dgm:cxn modelId="{E54009AE-FA71-4B56-A600-A77F010FE1E8}" type="presOf" srcId="{DD8A1B19-6B4E-49FA-921D-BC37059BB612}" destId="{F81AF5BE-92A7-463E-8D4E-07EEAC7D21F6}" srcOrd="0" destOrd="0" presId="urn:microsoft.com/office/officeart/2005/8/layout/vList2"/>
    <dgm:cxn modelId="{C7B429B7-513F-4A63-B7BD-2899A89DB570}" type="presOf" srcId="{D656898F-0EF0-458F-AD40-5825F140367A}" destId="{14E72BD4-920E-4789-8E0F-EA5701BA6877}" srcOrd="0" destOrd="0" presId="urn:microsoft.com/office/officeart/2005/8/layout/vList2"/>
    <dgm:cxn modelId="{FD41BDB8-A242-471A-B9DD-B048934385E7}" srcId="{0F255C99-54FF-406D-8BDE-1E3096ECF5E9}" destId="{69375327-0070-4CBF-995F-E9AA0CC80D30}" srcOrd="2" destOrd="0" parTransId="{D36F6E2C-420F-4700-A65A-29F874A7F32F}" sibTransId="{1625C75D-652A-42F5-9C97-D52C18B93E1E}"/>
    <dgm:cxn modelId="{0FC3E2BF-63A7-4A0F-ABC6-9CBC0842FC5A}" srcId="{0F255C99-54FF-406D-8BDE-1E3096ECF5E9}" destId="{DD8A1B19-6B4E-49FA-921D-BC37059BB612}" srcOrd="0" destOrd="0" parTransId="{F7C66E19-335D-44D2-A707-7975C81F28D8}" sibTransId="{CBA7551E-CCC3-45E5-BE9E-088C1E6DDBCA}"/>
    <dgm:cxn modelId="{9E00B2EB-BFE0-4C93-BBFB-8BFE4404619B}" type="presParOf" srcId="{B0BB53AD-E66A-4B9D-9622-EB7A66B6D060}" destId="{F81AF5BE-92A7-463E-8D4E-07EEAC7D21F6}" srcOrd="0" destOrd="0" presId="urn:microsoft.com/office/officeart/2005/8/layout/vList2"/>
    <dgm:cxn modelId="{F0C66B35-F6B0-4417-A9E3-6CFBA93C3600}" type="presParOf" srcId="{B0BB53AD-E66A-4B9D-9622-EB7A66B6D060}" destId="{B17C614B-B95D-472C-B447-24C7E838D5D2}" srcOrd="1" destOrd="0" presId="urn:microsoft.com/office/officeart/2005/8/layout/vList2"/>
    <dgm:cxn modelId="{4587CCC0-3A85-4373-BAA4-2768BB9B8C45}" type="presParOf" srcId="{B0BB53AD-E66A-4B9D-9622-EB7A66B6D060}" destId="{14E72BD4-920E-4789-8E0F-EA5701BA6877}" srcOrd="2" destOrd="0" presId="urn:microsoft.com/office/officeart/2005/8/layout/vList2"/>
    <dgm:cxn modelId="{CD80B3D4-A645-44A4-898B-26B056C719B8}" type="presParOf" srcId="{B0BB53AD-E66A-4B9D-9622-EB7A66B6D060}" destId="{9A3924C2-DFB7-424F-982A-6AC4D548C373}" srcOrd="3" destOrd="0" presId="urn:microsoft.com/office/officeart/2005/8/layout/vList2"/>
    <dgm:cxn modelId="{70A5B8F1-4177-4344-8913-B0DE384C39A5}" type="presParOf" srcId="{B0BB53AD-E66A-4B9D-9622-EB7A66B6D060}" destId="{C3DDE86B-B450-4B0D-B2F2-E23FE1B2FDB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AF5BE-92A7-463E-8D4E-07EEAC7D21F6}">
      <dsp:nvSpPr>
        <dsp:cNvPr id="0" name=""/>
        <dsp:cNvSpPr/>
      </dsp:nvSpPr>
      <dsp:spPr>
        <a:xfrm>
          <a:off x="0" y="508364"/>
          <a:ext cx="6692813" cy="12285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Discuta</a:t>
          </a:r>
          <a:r>
            <a:rPr lang="en-US" sz="2100" kern="1200" dirty="0"/>
            <a:t> con </a:t>
          </a:r>
          <a:r>
            <a:rPr lang="en-US" sz="2100" kern="1200" dirty="0" err="1"/>
            <a:t>su</a:t>
          </a:r>
          <a:r>
            <a:rPr lang="en-US" sz="2100" kern="1200" dirty="0"/>
            <a:t> mentor </a:t>
          </a:r>
          <a:r>
            <a:rPr lang="en-US" sz="2100" kern="1200" dirty="0" err="1"/>
            <a:t>qué</a:t>
          </a:r>
          <a:r>
            <a:rPr lang="en-US" sz="2100" kern="1200" dirty="0"/>
            <a:t> </a:t>
          </a:r>
          <a:r>
            <a:rPr lang="en-US" sz="2100" kern="1200" dirty="0" err="1"/>
            <a:t>actividades</a:t>
          </a:r>
          <a:r>
            <a:rPr lang="en-US" sz="2100" kern="1200" dirty="0"/>
            <a:t> le </a:t>
          </a:r>
          <a:r>
            <a:rPr lang="en-US" sz="2100" kern="1200" dirty="0" err="1"/>
            <a:t>gustaría</a:t>
          </a:r>
          <a:r>
            <a:rPr lang="en-US" sz="2100" kern="1200" dirty="0"/>
            <a:t> </a:t>
          </a:r>
          <a:r>
            <a:rPr lang="en-US" sz="2100" kern="1200" dirty="0" err="1"/>
            <a:t>hacer</a:t>
          </a:r>
          <a:r>
            <a:rPr lang="en-US" sz="2100" kern="1200" dirty="0"/>
            <a:t> </a:t>
          </a:r>
          <a:r>
            <a:rPr lang="en-US" sz="2100" kern="1200" dirty="0" err="1"/>
            <a:t>durante</a:t>
          </a:r>
          <a:r>
            <a:rPr lang="en-US" sz="2100" kern="1200" dirty="0"/>
            <a:t> </a:t>
          </a:r>
          <a:r>
            <a:rPr lang="en-US" sz="2100" kern="1200" dirty="0" err="1"/>
            <a:t>su</a:t>
          </a:r>
          <a:r>
            <a:rPr lang="en-US" sz="2100" kern="1200" dirty="0"/>
            <a:t> </a:t>
          </a:r>
          <a:r>
            <a:rPr lang="en-US" sz="2100" kern="1200" dirty="0" err="1"/>
            <a:t>visita</a:t>
          </a:r>
          <a:r>
            <a:rPr lang="en-US" sz="2100" kern="1200" dirty="0"/>
            <a:t> </a:t>
          </a:r>
          <a:r>
            <a:rPr lang="en-US" sz="2100" kern="1200" dirty="0" err="1"/>
            <a:t>juntos</a:t>
          </a:r>
          <a:r>
            <a:rPr lang="en-US" sz="2100" kern="1200" dirty="0"/>
            <a:t>. 
</a:t>
          </a:r>
        </a:p>
      </dsp:txBody>
      <dsp:txXfrm>
        <a:off x="59970" y="568334"/>
        <a:ext cx="6572873" cy="1108560"/>
      </dsp:txXfrm>
    </dsp:sp>
    <dsp:sp modelId="{14E72BD4-920E-4789-8E0F-EA5701BA6877}">
      <dsp:nvSpPr>
        <dsp:cNvPr id="0" name=""/>
        <dsp:cNvSpPr/>
      </dsp:nvSpPr>
      <dsp:spPr>
        <a:xfrm>
          <a:off x="0" y="1797344"/>
          <a:ext cx="6692813" cy="1228500"/>
        </a:xfrm>
        <a:prstGeom prst="roundRect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Llegue</a:t>
          </a:r>
          <a:r>
            <a:rPr lang="en-US" sz="2100" kern="1200" dirty="0"/>
            <a:t> a </a:t>
          </a:r>
          <a:r>
            <a:rPr lang="en-US" sz="2100" kern="1200" dirty="0" err="1"/>
            <a:t>tiempo</a:t>
          </a:r>
          <a:r>
            <a:rPr lang="en-US" sz="2100" kern="1200" dirty="0"/>
            <a:t> y </a:t>
          </a:r>
          <a:r>
            <a:rPr lang="en-US" sz="2100" kern="1200" dirty="0" err="1"/>
            <a:t>hágale</a:t>
          </a:r>
          <a:r>
            <a:rPr lang="en-US" sz="2100" kern="1200" dirty="0"/>
            <a:t> saber a </a:t>
          </a:r>
          <a:r>
            <a:rPr lang="en-US" sz="2100" kern="1200" dirty="0" err="1"/>
            <a:t>su</a:t>
          </a:r>
          <a:r>
            <a:rPr lang="en-US" sz="2100" kern="1200" dirty="0"/>
            <a:t> mentor con </a:t>
          </a:r>
          <a:r>
            <a:rPr lang="en-US" sz="2100" kern="1200" dirty="0" err="1"/>
            <a:t>anticipación</a:t>
          </a:r>
          <a:r>
            <a:rPr lang="en-US" sz="2100" kern="1200" dirty="0"/>
            <a:t> </a:t>
          </a:r>
          <a:r>
            <a:rPr lang="en-US" sz="2100" kern="1200" dirty="0" err="1"/>
            <a:t>si</a:t>
          </a:r>
          <a:r>
            <a:rPr lang="en-US" sz="2100" kern="1200" dirty="0"/>
            <a:t> </a:t>
          </a:r>
          <a:r>
            <a:rPr lang="en-US" sz="2100" kern="1200" dirty="0" err="1"/>
            <a:t>necesita</a:t>
          </a:r>
          <a:r>
            <a:rPr lang="en-US" sz="2100" kern="1200" dirty="0"/>
            <a:t> </a:t>
          </a:r>
          <a:r>
            <a:rPr lang="en-US" sz="2100" kern="1200" dirty="0" err="1"/>
            <a:t>reprogramar</a:t>
          </a:r>
          <a:r>
            <a:rPr lang="en-US" sz="2100" kern="1200" dirty="0"/>
            <a:t>.</a:t>
          </a:r>
        </a:p>
      </dsp:txBody>
      <dsp:txXfrm>
        <a:off x="59970" y="1857314"/>
        <a:ext cx="6572873" cy="1108560"/>
      </dsp:txXfrm>
    </dsp:sp>
    <dsp:sp modelId="{C3DDE86B-B450-4B0D-B2F2-E23FE1B2FDB1}">
      <dsp:nvSpPr>
        <dsp:cNvPr id="0" name=""/>
        <dsp:cNvSpPr/>
      </dsp:nvSpPr>
      <dsp:spPr>
        <a:xfrm>
          <a:off x="0" y="3086325"/>
          <a:ext cx="6692813" cy="1228500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¡Las ideas son </a:t>
          </a:r>
          <a:r>
            <a:rPr lang="en-US" sz="2100" kern="1200" dirty="0" err="1"/>
            <a:t>infinitas</a:t>
          </a:r>
          <a:r>
            <a:rPr lang="en-US" sz="2100" kern="1200" dirty="0"/>
            <a:t>! </a:t>
          </a:r>
          <a:r>
            <a:rPr lang="en-US" sz="2100" kern="1200" dirty="0" err="1"/>
            <a:t>Trabaje</a:t>
          </a:r>
          <a:r>
            <a:rPr lang="en-US" sz="2100" kern="1200" dirty="0"/>
            <a:t> con </a:t>
          </a:r>
          <a:r>
            <a:rPr lang="en-US" sz="2100" kern="1200" dirty="0" err="1"/>
            <a:t>su</a:t>
          </a:r>
          <a:r>
            <a:rPr lang="en-US" sz="2100" kern="1200" dirty="0"/>
            <a:t> mentor para </a:t>
          </a:r>
          <a:r>
            <a:rPr lang="en-US" sz="2100" kern="1200" dirty="0" err="1"/>
            <a:t>ver</a:t>
          </a:r>
          <a:r>
            <a:rPr lang="en-US" sz="2100" kern="1200" dirty="0"/>
            <a:t> </a:t>
          </a:r>
          <a:r>
            <a:rPr lang="en-US" sz="2100" kern="1200" dirty="0" err="1"/>
            <a:t>qué</a:t>
          </a:r>
          <a:r>
            <a:rPr lang="en-US" sz="2100" kern="1200" dirty="0"/>
            <a:t> </a:t>
          </a:r>
          <a:r>
            <a:rPr lang="en-US" sz="2100" kern="1200" dirty="0" err="1"/>
            <a:t>actividades</a:t>
          </a:r>
          <a:r>
            <a:rPr lang="en-US" sz="2100" kern="1200" dirty="0"/>
            <a:t> se </a:t>
          </a:r>
          <a:r>
            <a:rPr lang="en-US" sz="2100" kern="1200" dirty="0" err="1"/>
            <a:t>adaptan</a:t>
          </a:r>
          <a:r>
            <a:rPr lang="en-US" sz="2100" kern="1200" dirty="0"/>
            <a:t> </a:t>
          </a:r>
          <a:r>
            <a:rPr lang="en-US" sz="2100" kern="1200" dirty="0" err="1"/>
            <a:t>mejor</a:t>
          </a:r>
          <a:r>
            <a:rPr lang="en-US" sz="2100" kern="1200" dirty="0"/>
            <a:t> a ambos. 
</a:t>
          </a:r>
        </a:p>
      </dsp:txBody>
      <dsp:txXfrm>
        <a:off x="59970" y="3146295"/>
        <a:ext cx="6572873" cy="1108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06E31-7B4E-4194-BCEC-12A2E869CA9A}" type="datetimeFigureOut">
              <a:t>7/21/2022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379EB-F2FD-488E-8E9A-BF8165D56F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81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042">
              <a:defRPr/>
            </a:pPr>
            <a:r>
              <a:rPr lang="en-US"/>
              <a:t>6/3/21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25039-CBEF-4253-8C9F-29CA5FE668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45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0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761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2116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399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4764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02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13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859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46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12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0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1115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42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487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28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44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2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9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6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4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5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06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  <p:sldLayoutId id="2147483686" r:id="rId18"/>
    <p:sldLayoutId id="2147483687" r:id="rId19"/>
    <p:sldLayoutId id="2147483793" r:id="rId20"/>
    <p:sldLayoutId id="2147483794" r:id="rId21"/>
    <p:sldLayoutId id="2147483795" r:id="rId2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701D067-A13B-49DF-9E84-D442835B0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2069" y="100167"/>
            <a:ext cx="3483086" cy="34830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7943" y="3328532"/>
            <a:ext cx="8135088" cy="2370139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 </a:t>
            </a:r>
            <a:br>
              <a:rPr lang="en-US" sz="4400" dirty="0"/>
            </a:br>
            <a:r>
              <a:rPr lang="en-US" sz="4400" dirty="0" err="1"/>
              <a:t>Orientación</a:t>
            </a:r>
            <a:r>
              <a:rPr lang="en-US" sz="4400" dirty="0"/>
              <a:t> para </a:t>
            </a:r>
            <a:r>
              <a:rPr lang="en-US" sz="4400" dirty="0" err="1"/>
              <a:t>estudiantes</a:t>
            </a:r>
            <a:r>
              <a:rPr lang="en-US" sz="4400" dirty="0"/>
              <a:t> y padres</a:t>
            </a:r>
            <a:br>
              <a:rPr lang="en-US" sz="4400" dirty="0"/>
            </a:br>
            <a:r>
              <a:rPr lang="en-US" sz="4400" dirty="0"/>
              <a:t>(</a:t>
            </a:r>
            <a:r>
              <a:rPr lang="en-US" sz="4400" dirty="0" err="1"/>
              <a:t>Grados</a:t>
            </a:r>
            <a:r>
              <a:rPr lang="en-US" sz="4400" dirty="0"/>
              <a:t> 9-12)</a:t>
            </a:r>
            <a:br>
              <a:rPr lang="en-US" sz="4400" dirty="0"/>
            </a:br>
            <a:r>
              <a:rPr lang="en-US" sz="4400" dirty="0"/>
              <a:t>2022-2023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574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F1C48-D40B-4127-93B1-2C233C9D2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r>
              <a:rPr lang="en-US" dirty="0" err="1"/>
              <a:t>Seguridad</a:t>
            </a:r>
            <a:r>
              <a:rPr lang="en-US" dirty="0"/>
              <a:t>
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65CEA-ACBA-4FF5-BA24-8C428BD89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2308" y="2160589"/>
            <a:ext cx="4783015" cy="3880773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b="1" dirty="0" err="1"/>
              <a:t>Queremos</a:t>
            </a:r>
            <a:r>
              <a:rPr lang="en-US" b="1" dirty="0"/>
              <a:t> que </a:t>
            </a:r>
            <a:r>
              <a:rPr lang="en-US" b="1" dirty="0" err="1"/>
              <a:t>tu</a:t>
            </a:r>
            <a:r>
              <a:rPr lang="en-US" b="1" dirty="0"/>
              <a:t> </a:t>
            </a:r>
            <a:r>
              <a:rPr lang="en-US" b="1" dirty="0" err="1"/>
              <a:t>alumno</a:t>
            </a:r>
            <a:r>
              <a:rPr lang="en-US" b="1" dirty="0"/>
              <a:t> </a:t>
            </a:r>
            <a:r>
              <a:rPr lang="en-US" b="1" dirty="0" err="1"/>
              <a:t>esté</a:t>
            </a:r>
            <a:r>
              <a:rPr lang="en-US" b="1" dirty="0"/>
              <a:t> </a:t>
            </a:r>
            <a:r>
              <a:rPr lang="en-US" b="1" dirty="0" err="1"/>
              <a:t>seguro</a:t>
            </a:r>
            <a:r>
              <a:rPr lang="en-US" b="1" dirty="0"/>
              <a:t>
</a:t>
            </a:r>
            <a:endParaRPr lang="en-US" sz="1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Los padres de </a:t>
            </a:r>
            <a:r>
              <a:rPr lang="en-US" sz="1400" dirty="0" err="1"/>
              <a:t>los</a:t>
            </a:r>
            <a:r>
              <a:rPr lang="en-US" sz="1400" dirty="0"/>
              <a:t> </a:t>
            </a:r>
            <a:r>
              <a:rPr lang="en-US" sz="1400" dirty="0" err="1"/>
              <a:t>estudiantes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los</a:t>
            </a:r>
            <a:r>
              <a:rPr lang="en-US" sz="1400" dirty="0"/>
              <a:t> </a:t>
            </a:r>
            <a:r>
              <a:rPr lang="en-US" sz="1400" dirty="0" err="1"/>
              <a:t>grados</a:t>
            </a:r>
            <a:r>
              <a:rPr lang="en-US" sz="1400" dirty="0"/>
              <a:t> 9-12 </a:t>
            </a:r>
            <a:r>
              <a:rPr lang="en-US" sz="1400" dirty="0" err="1"/>
              <a:t>deben</a:t>
            </a:r>
            <a:r>
              <a:rPr lang="en-US" sz="1400" dirty="0"/>
              <a:t> </a:t>
            </a:r>
            <a:r>
              <a:rPr lang="en-US" sz="1400" dirty="0" err="1"/>
              <a:t>tomar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propia</a:t>
            </a:r>
            <a:r>
              <a:rPr lang="en-US" sz="1400" dirty="0"/>
              <a:t> </a:t>
            </a:r>
            <a:r>
              <a:rPr lang="en-US" sz="1400" dirty="0" err="1"/>
              <a:t>decisión</a:t>
            </a:r>
            <a:r>
              <a:rPr lang="en-US" sz="1400" dirty="0"/>
              <a:t> </a:t>
            </a:r>
            <a:r>
              <a:rPr lang="en-US" sz="1400" dirty="0" err="1"/>
              <a:t>sobre</a:t>
            </a:r>
            <a:r>
              <a:rPr lang="en-US" sz="1400" dirty="0"/>
              <a:t> </a:t>
            </a:r>
            <a:r>
              <a:rPr lang="en-US" sz="1400" dirty="0" err="1"/>
              <a:t>asistir</a:t>
            </a:r>
            <a:r>
              <a:rPr lang="en-US" sz="1400" dirty="0"/>
              <a:t> a las </a:t>
            </a:r>
            <a:r>
              <a:rPr lang="en-US" sz="1400" dirty="0" err="1"/>
              <a:t>visitas</a:t>
            </a:r>
            <a:r>
              <a:rPr lang="en-US" sz="1400" dirty="0"/>
              <a:t>. </a:t>
            </a:r>
            <a:r>
              <a:rPr lang="en-US" sz="1400" dirty="0" err="1"/>
              <a:t>Usted</a:t>
            </a:r>
            <a:r>
              <a:rPr lang="en-US" sz="1400" dirty="0"/>
              <a:t> es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última</a:t>
            </a:r>
            <a:r>
              <a:rPr lang="en-US" sz="1400" dirty="0"/>
              <a:t> </a:t>
            </a:r>
            <a:r>
              <a:rPr lang="en-US" sz="1400" dirty="0" err="1"/>
              <a:t>instancia</a:t>
            </a:r>
            <a:r>
              <a:rPr lang="en-US" sz="1400" dirty="0"/>
              <a:t> </a:t>
            </a:r>
            <a:r>
              <a:rPr lang="en-US" sz="1400" dirty="0" err="1"/>
              <a:t>responsable</a:t>
            </a:r>
            <a:r>
              <a:rPr lang="en-US" sz="1400" dirty="0"/>
              <a:t> de la </a:t>
            </a:r>
            <a:r>
              <a:rPr lang="en-US" sz="1400" dirty="0" err="1"/>
              <a:t>seguridad</a:t>
            </a:r>
            <a:r>
              <a:rPr lang="en-US" sz="1400" dirty="0"/>
              <a:t> de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hijo</a:t>
            </a:r>
            <a:r>
              <a:rPr lang="en-US" sz="1400" dirty="0"/>
              <a:t>. 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
</a:t>
            </a:r>
            <a:r>
              <a:rPr lang="en-US" sz="1400" dirty="0" err="1"/>
              <a:t>Asegúrese</a:t>
            </a:r>
            <a:r>
              <a:rPr lang="en-US" sz="1400" dirty="0"/>
              <a:t> de </a:t>
            </a:r>
            <a:r>
              <a:rPr lang="en-US" sz="1400" dirty="0" err="1"/>
              <a:t>cumplir</a:t>
            </a:r>
            <a:r>
              <a:rPr lang="en-US" sz="1400" dirty="0"/>
              <a:t> con </a:t>
            </a:r>
            <a:r>
              <a:rPr lang="en-US" sz="1400" dirty="0" err="1"/>
              <a:t>cualquiera</a:t>
            </a:r>
            <a:r>
              <a:rPr lang="en-US" sz="1400" dirty="0"/>
              <a:t> de las </a:t>
            </a:r>
            <a:r>
              <a:rPr lang="en-US" sz="1400" dirty="0" err="1"/>
              <a:t>políticas</a:t>
            </a:r>
            <a:r>
              <a:rPr lang="en-US" sz="1400" dirty="0"/>
              <a:t> de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conferencia</a:t>
            </a:r>
            <a:r>
              <a:rPr lang="en-US" sz="1400" dirty="0"/>
              <a:t> para la </a:t>
            </a:r>
            <a:r>
              <a:rPr lang="en-US" sz="1400" dirty="0" err="1"/>
              <a:t>seguridad</a:t>
            </a:r>
            <a:r>
              <a:rPr lang="en-US" sz="1400" dirty="0"/>
              <a:t> de </a:t>
            </a:r>
            <a:r>
              <a:rPr lang="en-US" sz="1400" dirty="0" err="1"/>
              <a:t>los</a:t>
            </a:r>
            <a:r>
              <a:rPr lang="en-US" sz="1400" dirty="0"/>
              <a:t> </a:t>
            </a:r>
            <a:r>
              <a:rPr lang="en-US" sz="1400" dirty="0" err="1"/>
              <a:t>estudiantes</a:t>
            </a:r>
            <a:r>
              <a:rPr lang="en-US" sz="1400" dirty="0"/>
              <a:t>, </a:t>
            </a:r>
            <a:r>
              <a:rPr lang="en-US" sz="1400" dirty="0" err="1"/>
              <a:t>incluidas</a:t>
            </a:r>
            <a:r>
              <a:rPr lang="en-US" sz="1400" dirty="0"/>
              <a:t> las </a:t>
            </a:r>
            <a:r>
              <a:rPr lang="en-US" sz="1400" dirty="0" err="1"/>
              <a:t>verificaciones</a:t>
            </a:r>
            <a:r>
              <a:rPr lang="en-US" sz="1400" dirty="0"/>
              <a:t> de </a:t>
            </a:r>
            <a:r>
              <a:rPr lang="en-US" sz="1400" dirty="0" err="1"/>
              <a:t>antecedentes</a:t>
            </a:r>
            <a:r>
              <a:rPr lang="en-US" sz="1400" dirty="0"/>
              <a:t>,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corresponde</a:t>
            </a:r>
            <a:r>
              <a:rPr lang="en-US" sz="1400" dirty="0"/>
              <a:t>. 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
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escuela</a:t>
            </a:r>
            <a:r>
              <a:rPr lang="en-US" sz="1400" dirty="0"/>
              <a:t> </a:t>
            </a:r>
            <a:r>
              <a:rPr lang="en-US" sz="1400" dirty="0" err="1"/>
              <a:t>puede</a:t>
            </a:r>
            <a:r>
              <a:rPr lang="en-US" sz="1400" dirty="0"/>
              <a:t> </a:t>
            </a:r>
            <a:r>
              <a:rPr lang="en-US" sz="1400" dirty="0" err="1"/>
              <a:t>requerir</a:t>
            </a:r>
            <a:r>
              <a:rPr lang="en-US" sz="1400" dirty="0"/>
              <a:t> que </a:t>
            </a:r>
            <a:r>
              <a:rPr lang="en-US" sz="1400" dirty="0" err="1"/>
              <a:t>los</a:t>
            </a:r>
            <a:r>
              <a:rPr lang="en-US" sz="1400" dirty="0"/>
              <a:t> padres </a:t>
            </a:r>
            <a:r>
              <a:rPr lang="en-US" sz="1400" dirty="0" err="1"/>
              <a:t>firmen</a:t>
            </a:r>
            <a:r>
              <a:rPr lang="en-US" sz="1400" dirty="0"/>
              <a:t> un </a:t>
            </a:r>
            <a:r>
              <a:rPr lang="en-US" sz="1400" dirty="0" err="1"/>
              <a:t>comprobante</a:t>
            </a:r>
            <a:r>
              <a:rPr lang="en-US" sz="1400" dirty="0"/>
              <a:t> de </a:t>
            </a:r>
            <a:r>
              <a:rPr lang="en-US" sz="1400" dirty="0" err="1"/>
              <a:t>permiso</a:t>
            </a:r>
            <a:r>
              <a:rPr lang="en-US" sz="1400" dirty="0"/>
              <a:t>.
</a:t>
            </a:r>
            <a:endParaRPr lang="en-US" sz="1400" dirty="0">
              <a:ea typeface="+mn-lt"/>
              <a:cs typeface="+mn-lt"/>
            </a:endParaRPr>
          </a:p>
        </p:txBody>
      </p:sp>
      <p:pic>
        <p:nvPicPr>
          <p:cNvPr id="4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id="{C1158578-6E9A-4B4B-AE3C-B83AE122E6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14193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1342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¡</a:t>
            </a:r>
            <a:r>
              <a:rPr lang="en-US" dirty="0" err="1"/>
              <a:t>Estás</a:t>
            </a:r>
            <a:r>
              <a:rPr lang="en-US" dirty="0"/>
              <a:t> </a:t>
            </a:r>
            <a:r>
              <a:rPr lang="en-US" dirty="0" err="1"/>
              <a:t>listo</a:t>
            </a:r>
            <a:r>
              <a:rPr lang="en-US" dirty="0"/>
              <a:t>!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91056"/>
            <a:ext cx="8886968" cy="3336545"/>
          </a:xfrm>
        </p:spPr>
        <p:txBody>
          <a:bodyPr vert="horz" lIns="45720" tIns="45720" rIns="45720" bIns="45720" rtlCol="0" anchor="t"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/>
              <a:t>¡</a:t>
            </a:r>
            <a:r>
              <a:rPr lang="en-US" dirty="0" err="1"/>
              <a:t>Ahora</a:t>
            </a:r>
            <a:r>
              <a:rPr lang="en-US" dirty="0"/>
              <a:t> </a:t>
            </a:r>
            <a:r>
              <a:rPr lang="en-US" dirty="0" err="1"/>
              <a:t>estás</a:t>
            </a:r>
            <a:r>
              <a:rPr lang="en-US" dirty="0"/>
              <a:t> </a:t>
            </a:r>
            <a:r>
              <a:rPr lang="en-US" dirty="0" err="1"/>
              <a:t>listo</a:t>
            </a:r>
            <a:r>
              <a:rPr lang="en-US" dirty="0"/>
              <a:t> para </a:t>
            </a:r>
            <a:r>
              <a:rPr lang="en-US" dirty="0" err="1"/>
              <a:t>construir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relación</a:t>
            </a:r>
            <a:r>
              <a:rPr lang="en-US" dirty="0"/>
              <a:t> con </a:t>
            </a:r>
            <a:r>
              <a:rPr lang="en-US" dirty="0" err="1"/>
              <a:t>tu</a:t>
            </a:r>
            <a:r>
              <a:rPr lang="en-US" dirty="0"/>
              <a:t> mentor! Si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alguna</a:t>
            </a:r>
            <a:r>
              <a:rPr lang="en-US" dirty="0"/>
              <a:t> </a:t>
            </a:r>
            <a:r>
              <a:rPr lang="en-US" dirty="0" err="1"/>
              <a:t>pregunta</a:t>
            </a:r>
            <a:r>
              <a:rPr lang="en-US" dirty="0"/>
              <a:t> </a:t>
            </a:r>
            <a:r>
              <a:rPr lang="en-US" dirty="0" err="1"/>
              <a:t>ahora</a:t>
            </a:r>
            <a:r>
              <a:rPr lang="en-US" dirty="0"/>
              <a:t> o </a:t>
            </a:r>
            <a:r>
              <a:rPr lang="en-US" dirty="0" err="1"/>
              <a:t>durante</a:t>
            </a:r>
            <a:r>
              <a:rPr lang="en-US" dirty="0"/>
              <a:t> </a:t>
            </a:r>
            <a:r>
              <a:rPr lang="en-US" dirty="0" err="1"/>
              <a:t>todo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año</a:t>
            </a:r>
            <a:r>
              <a:rPr lang="en-US" dirty="0"/>
              <a:t>, </a:t>
            </a:r>
            <a:r>
              <a:rPr lang="en-US" dirty="0" err="1"/>
              <a:t>hable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coordinador</a:t>
            </a:r>
            <a:r>
              <a:rPr lang="en-US" dirty="0"/>
              <a:t> de PFE. 
</a:t>
            </a:r>
          </a:p>
          <a:p>
            <a:pPr marL="0" indent="0" algn="ctr">
              <a:buNone/>
            </a:pPr>
            <a:r>
              <a:rPr lang="en-US" dirty="0"/>
              <a:t>Si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alguna</a:t>
            </a:r>
            <a:r>
              <a:rPr lang="en-US" dirty="0"/>
              <a:t> </a:t>
            </a:r>
            <a:r>
              <a:rPr lang="en-US" dirty="0" err="1"/>
              <a:t>pregunta</a:t>
            </a:r>
            <a:r>
              <a:rPr lang="en-US" dirty="0"/>
              <a:t> que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Coordinador</a:t>
            </a:r>
            <a:r>
              <a:rPr lang="en-US" dirty="0"/>
              <a:t> no </a:t>
            </a:r>
            <a:r>
              <a:rPr lang="en-US" dirty="0" err="1"/>
              <a:t>pueda</a:t>
            </a:r>
            <a:r>
              <a:rPr lang="en-US" dirty="0"/>
              <a:t> responder, </a:t>
            </a:r>
            <a:r>
              <a:rPr lang="en-US" dirty="0" err="1"/>
              <a:t>pídale</a:t>
            </a:r>
            <a:r>
              <a:rPr lang="en-US" dirty="0"/>
              <a:t> que se </a:t>
            </a:r>
            <a:r>
              <a:rPr lang="en-US" dirty="0" err="1"/>
              <a:t>comunique</a:t>
            </a:r>
            <a:r>
              <a:rPr lang="en-US" dirty="0"/>
              <a:t> con la </a:t>
            </a:r>
            <a:r>
              <a:rPr lang="en-US" dirty="0" err="1"/>
              <a:t>Administración</a:t>
            </a:r>
            <a:r>
              <a:rPr lang="en-US" dirty="0"/>
              <a:t> de PFE.
</a:t>
            </a:r>
          </a:p>
          <a:p>
            <a:pPr marL="0" indent="0">
              <a:buNone/>
            </a:pPr>
            <a:r>
              <a:rPr lang="en-US" dirty="0"/>
              <a:t>¡Por favor, </a:t>
            </a:r>
            <a:r>
              <a:rPr lang="en-US" dirty="0" err="1"/>
              <a:t>comparta</a:t>
            </a:r>
            <a:r>
              <a:rPr lang="en-US" dirty="0"/>
              <a:t> sus ideas </a:t>
            </a:r>
            <a:r>
              <a:rPr lang="en-US" dirty="0" err="1"/>
              <a:t>creativas</a:t>
            </a:r>
            <a:r>
              <a:rPr lang="en-US" dirty="0"/>
              <a:t> de </a:t>
            </a:r>
            <a:r>
              <a:rPr lang="en-US" dirty="0" err="1"/>
              <a:t>visitas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página</a:t>
            </a:r>
            <a:r>
              <a:rPr lang="en-US" dirty="0"/>
              <a:t> de Facebook de PFE para </a:t>
            </a:r>
            <a:r>
              <a:rPr lang="en-US" dirty="0" err="1"/>
              <a:t>animar</a:t>
            </a:r>
            <a:r>
              <a:rPr lang="en-US" dirty="0"/>
              <a:t> a </a:t>
            </a:r>
            <a:r>
              <a:rPr lang="en-US" dirty="0" err="1"/>
              <a:t>otros</a:t>
            </a:r>
            <a:r>
              <a:rPr lang="en-US" dirty="0"/>
              <a:t>!
</a:t>
            </a:r>
          </a:p>
          <a:p>
            <a:pPr marL="0" indent="0" algn="ctr">
              <a:buNone/>
            </a:pPr>
            <a:r>
              <a:rPr lang="en-US" dirty="0" err="1"/>
              <a:t>Estudiantes</a:t>
            </a:r>
            <a:r>
              <a:rPr lang="en-US" dirty="0"/>
              <a:t> y padres
¡Gracias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enriquecer</a:t>
            </a:r>
            <a:r>
              <a:rPr lang="en-US" dirty="0"/>
              <a:t> la </a:t>
            </a:r>
            <a:r>
              <a:rPr lang="en-US" dirty="0" err="1"/>
              <a:t>vida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mentor a </a:t>
            </a:r>
            <a:r>
              <a:rPr lang="en-US" dirty="0" err="1"/>
              <a:t>través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tiempo</a:t>
            </a:r>
            <a:r>
              <a:rPr lang="en-US" dirty="0"/>
              <a:t> y </a:t>
            </a:r>
            <a:r>
              <a:rPr lang="en-US" dirty="0" err="1"/>
              <a:t>servicio</a:t>
            </a:r>
            <a:r>
              <a:rPr lang="en-US" dirty="0"/>
              <a:t>!
</a:t>
            </a:r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91" y="4887105"/>
            <a:ext cx="4881874" cy="1713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197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PFE es para </a:t>
            </a:r>
            <a:r>
              <a:rPr lang="en-US" dirty="0" err="1"/>
              <a:t>estudiantes</a:t>
            </a:r>
            <a:r>
              <a:rPr lang="en-US" dirty="0"/>
              <a:t> que son: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2783" y="847830"/>
            <a:ext cx="5533056" cy="5224724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 err="1"/>
              <a:t>Apasionado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servicio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
 </a:t>
            </a:r>
            <a:r>
              <a:rPr lang="en-US" dirty="0" err="1"/>
              <a:t>Intencional</a:t>
            </a:r>
            <a:r>
              <a:rPr lang="en-US" dirty="0"/>
              <a:t> y </a:t>
            </a:r>
            <a:r>
              <a:rPr lang="en-US" dirty="0" err="1"/>
              <a:t>creativo</a:t>
            </a:r>
            <a:r>
              <a:rPr lang="en-US" dirty="0"/>
              <a:t> con sus </a:t>
            </a:r>
            <a:r>
              <a:rPr lang="en-US" dirty="0" err="1"/>
              <a:t>visitas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
 </a:t>
            </a:r>
            <a:r>
              <a:rPr lang="en-US" dirty="0" err="1"/>
              <a:t>Comprometidos</a:t>
            </a:r>
            <a:r>
              <a:rPr lang="en-US" dirty="0"/>
              <a:t> a </a:t>
            </a:r>
            <a:r>
              <a:rPr lang="en-US" dirty="0" err="1"/>
              <a:t>visitar</a:t>
            </a:r>
            <a:r>
              <a:rPr lang="en-US" dirty="0"/>
              <a:t> a un mentor 2 horas </a:t>
            </a:r>
            <a:r>
              <a:rPr lang="en-US" dirty="0" err="1"/>
              <a:t>semanales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
 </a:t>
            </a:r>
            <a:r>
              <a:rPr lang="en-US" dirty="0" err="1"/>
              <a:t>Interesado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las </a:t>
            </a:r>
            <a:r>
              <a:rPr lang="en-US" dirty="0" err="1"/>
              <a:t>relaciones</a:t>
            </a:r>
            <a:r>
              <a:rPr lang="en-US" dirty="0"/>
              <a:t> </a:t>
            </a:r>
            <a:r>
              <a:rPr lang="en-US" dirty="0" err="1"/>
              <a:t>intergeneracionales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
 Que </a:t>
            </a:r>
            <a:r>
              <a:rPr lang="en-US" dirty="0" err="1"/>
              <a:t>valoran</a:t>
            </a:r>
            <a:r>
              <a:rPr lang="en-US" dirty="0"/>
              <a:t> la </a:t>
            </a:r>
            <a:r>
              <a:rPr lang="en-US" dirty="0" err="1"/>
              <a:t>educación</a:t>
            </a:r>
            <a:r>
              <a:rPr lang="en-US" dirty="0"/>
              <a:t> </a:t>
            </a:r>
            <a:r>
              <a:rPr lang="en-US" dirty="0" err="1"/>
              <a:t>cristiana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3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73" y="519723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funciona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término</a:t>
            </a:r>
            <a:br>
              <a:rPr lang="en-US" dirty="0"/>
            </a:br>
            <a:r>
              <a:rPr lang="en-US" sz="2200" dirty="0">
                <a:solidFill>
                  <a:schemeClr val="tx1"/>
                </a:solidFill>
              </a:rPr>
              <a:t>del 14 de </a:t>
            </a:r>
            <a:r>
              <a:rPr lang="en-US" sz="2200" dirty="0" err="1">
                <a:solidFill>
                  <a:schemeClr val="tx1"/>
                </a:solidFill>
              </a:rPr>
              <a:t>agosto</a:t>
            </a:r>
            <a:r>
              <a:rPr lang="en-US" sz="2200" dirty="0">
                <a:solidFill>
                  <a:schemeClr val="tx1"/>
                </a:solidFill>
              </a:rPr>
              <a:t> al 31 de </a:t>
            </a:r>
            <a:r>
              <a:rPr lang="en-US" sz="2200" dirty="0" err="1">
                <a:solidFill>
                  <a:schemeClr val="tx1"/>
                </a:solidFill>
              </a:rPr>
              <a:t>diciembre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/>
              <a:t>y </a:t>
            </a:r>
            <a:r>
              <a:rPr lang="en-US" sz="2200" dirty="0">
                <a:solidFill>
                  <a:schemeClr val="tx1"/>
                </a:solidFill>
              </a:rPr>
              <a:t>del 1 de </a:t>
            </a:r>
            <a:r>
              <a:rPr lang="en-US" sz="2200" dirty="0" err="1">
                <a:solidFill>
                  <a:schemeClr val="tx1"/>
                </a:solidFill>
              </a:rPr>
              <a:t>enero</a:t>
            </a:r>
            <a:r>
              <a:rPr lang="en-US" sz="2200" dirty="0">
                <a:solidFill>
                  <a:schemeClr val="tx1"/>
                </a:solidFill>
              </a:rPr>
              <a:t> al 16 de mayo</a:t>
            </a:r>
            <a:r>
              <a:rPr lang="en-US" dirty="0"/>
              <a:t>
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120" y="2644087"/>
            <a:ext cx="8470898" cy="4149969"/>
          </a:xfrm>
        </p:spPr>
        <p:txBody>
          <a:bodyPr vert="horz" lIns="45720" tIns="45720" rIns="45720" bIns="45720" rtlCol="0"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400" dirty="0" err="1"/>
              <a:t>Encuentre</a:t>
            </a:r>
            <a:r>
              <a:rPr lang="en-US" sz="1400" dirty="0"/>
              <a:t> un mentor que </a:t>
            </a:r>
            <a:r>
              <a:rPr lang="en-US" sz="1400" dirty="0" err="1"/>
              <a:t>esté</a:t>
            </a:r>
            <a:r>
              <a:rPr lang="en-US" sz="1400" dirty="0"/>
              <a:t> disponible 2 horas / </a:t>
            </a:r>
            <a:r>
              <a:rPr lang="en-US" sz="1400" dirty="0" err="1"/>
              <a:t>semana</a:t>
            </a:r>
            <a:r>
              <a:rPr lang="en-US" sz="1400" dirty="0"/>
              <a:t> para </a:t>
            </a:r>
            <a:r>
              <a:rPr lang="en-US" sz="1400" dirty="0" err="1"/>
              <a:t>el</a:t>
            </a:r>
            <a:r>
              <a:rPr lang="en-US" sz="1400" dirty="0"/>
              <a:t> </a:t>
            </a:r>
            <a:r>
              <a:rPr lang="en-US" sz="1400" dirty="0" err="1"/>
              <a:t>año</a:t>
            </a:r>
            <a:r>
              <a:rPr lang="en-US" sz="1400" dirty="0"/>
              <a:t> escolar. </a:t>
            </a:r>
            <a:r>
              <a:rPr lang="en-US" sz="1400" dirty="0" err="1"/>
              <a:t>Alguien</a:t>
            </a:r>
            <a:r>
              <a:rPr lang="en-US" sz="1400" dirty="0"/>
              <a:t> con </a:t>
            </a:r>
            <a:r>
              <a:rPr lang="en-US" sz="1400" dirty="0" err="1"/>
              <a:t>quien</a:t>
            </a:r>
            <a:r>
              <a:rPr lang="en-US" sz="1400" dirty="0"/>
              <a:t> </a:t>
            </a:r>
            <a:r>
              <a:rPr lang="en-US" sz="1400" dirty="0" err="1"/>
              <a:t>pueda</a:t>
            </a:r>
            <a:r>
              <a:rPr lang="en-US" sz="1400" dirty="0"/>
              <a:t> </a:t>
            </a:r>
            <a:r>
              <a:rPr lang="en-US" sz="1400" dirty="0" err="1"/>
              <a:t>construir</a:t>
            </a:r>
            <a:r>
              <a:rPr lang="en-US" sz="1400" dirty="0"/>
              <a:t> </a:t>
            </a:r>
            <a:r>
              <a:rPr lang="en-US" sz="1400" dirty="0" err="1"/>
              <a:t>una</a:t>
            </a:r>
            <a:r>
              <a:rPr lang="en-US" sz="1400" dirty="0"/>
              <a:t> </a:t>
            </a:r>
            <a:r>
              <a:rPr lang="en-US" sz="1400" dirty="0" err="1"/>
              <a:t>relación</a:t>
            </a:r>
            <a:r>
              <a:rPr lang="en-US" sz="1400" dirty="0"/>
              <a:t> </a:t>
            </a:r>
            <a:r>
              <a:rPr lang="en-US" sz="1400" dirty="0" err="1"/>
              <a:t>intergeneracional</a:t>
            </a:r>
            <a:r>
              <a:rPr lang="en-US" sz="1400" dirty="0"/>
              <a:t> y </a:t>
            </a:r>
            <a:r>
              <a:rPr lang="en-US" sz="1400" dirty="0" err="1"/>
              <a:t>brindarle</a:t>
            </a:r>
            <a:r>
              <a:rPr lang="en-US" sz="1400" dirty="0"/>
              <a:t> </a:t>
            </a:r>
            <a:r>
              <a:rPr lang="en-US" sz="1400" dirty="0" err="1"/>
              <a:t>servicio</a:t>
            </a:r>
            <a:r>
              <a:rPr lang="en-US" sz="1400" dirty="0"/>
              <a:t>.
Complete 1 </a:t>
            </a:r>
            <a:r>
              <a:rPr lang="en-US" sz="1400" dirty="0" err="1"/>
              <a:t>unidad</a:t>
            </a:r>
            <a:r>
              <a:rPr lang="en-US" sz="1400" dirty="0"/>
              <a:t> de </a:t>
            </a:r>
            <a:r>
              <a:rPr lang="en-US" sz="1400" dirty="0" err="1"/>
              <a:t>calificación</a:t>
            </a:r>
            <a:r>
              <a:rPr lang="en-US" sz="1400" dirty="0"/>
              <a:t> </a:t>
            </a:r>
            <a:r>
              <a:rPr lang="en-US" sz="1400" dirty="0" err="1"/>
              <a:t>por</a:t>
            </a:r>
            <a:r>
              <a:rPr lang="en-US" sz="1400" dirty="0"/>
              <a:t> </a:t>
            </a:r>
            <a:r>
              <a:rPr lang="en-US" sz="1400" dirty="0" err="1"/>
              <a:t>semana</a:t>
            </a:r>
            <a:r>
              <a:rPr lang="en-US" sz="1400" dirty="0"/>
              <a:t>. (1 QU = 2 horas de </a:t>
            </a:r>
            <a:r>
              <a:rPr lang="en-US" sz="1400" dirty="0" err="1"/>
              <a:t>servicio</a:t>
            </a:r>
            <a:r>
              <a:rPr lang="en-US" sz="1400" dirty="0"/>
              <a:t>/</a:t>
            </a:r>
            <a:r>
              <a:rPr lang="en-US" sz="1400" dirty="0" err="1"/>
              <a:t>visita</a:t>
            </a:r>
            <a:r>
              <a:rPr lang="en-US" sz="1400" dirty="0"/>
              <a:t> y </a:t>
            </a:r>
            <a:r>
              <a:rPr lang="en-US" sz="1400" dirty="0" err="1"/>
              <a:t>una</a:t>
            </a:r>
            <a:r>
              <a:rPr lang="en-US" sz="1400" dirty="0"/>
              <a:t> </a:t>
            </a:r>
            <a:r>
              <a:rPr lang="en-US" sz="1400" dirty="0" err="1"/>
              <a:t>reflexión</a:t>
            </a:r>
            <a:r>
              <a:rPr lang="en-US" sz="1400" dirty="0"/>
              <a:t> </a:t>
            </a:r>
            <a:r>
              <a:rPr lang="en-US" sz="1400" dirty="0" err="1"/>
              <a:t>escrita</a:t>
            </a:r>
            <a:r>
              <a:rPr lang="en-US" sz="1400" dirty="0"/>
              <a:t>) 
</a:t>
            </a:r>
            <a:r>
              <a:rPr lang="en-US" sz="1400" dirty="0" err="1"/>
              <a:t>Proporcione</a:t>
            </a:r>
            <a:r>
              <a:rPr lang="en-US" sz="1400" dirty="0"/>
              <a:t> 2 horas de </a:t>
            </a:r>
            <a:r>
              <a:rPr lang="en-US" sz="1400" dirty="0" err="1"/>
              <a:t>servicio</a:t>
            </a:r>
            <a:r>
              <a:rPr lang="en-US" sz="1400" dirty="0"/>
              <a:t> o </a:t>
            </a:r>
            <a:r>
              <a:rPr lang="en-US" sz="1400" dirty="0" err="1"/>
              <a:t>visita</a:t>
            </a:r>
            <a:r>
              <a:rPr lang="en-US" sz="1400" dirty="0"/>
              <a:t> con </a:t>
            </a:r>
            <a:r>
              <a:rPr lang="en-US" sz="1400" dirty="0" err="1"/>
              <a:t>su</a:t>
            </a:r>
            <a:r>
              <a:rPr lang="en-US" sz="1400" dirty="0"/>
              <a:t> mentor
</a:t>
            </a:r>
            <a:r>
              <a:rPr lang="en-US" sz="1400" dirty="0" err="1"/>
              <a:t>Envíe</a:t>
            </a:r>
            <a:r>
              <a:rPr lang="en-US" sz="1400" dirty="0"/>
              <a:t> </a:t>
            </a:r>
            <a:r>
              <a:rPr lang="en-US" sz="1400" dirty="0" err="1"/>
              <a:t>una</a:t>
            </a:r>
            <a:r>
              <a:rPr lang="en-US" sz="1400" dirty="0"/>
              <a:t> </a:t>
            </a:r>
            <a:r>
              <a:rPr lang="en-US" sz="1400" dirty="0" err="1"/>
              <a:t>reflexión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línea</a:t>
            </a:r>
            <a:r>
              <a:rPr lang="en-US" sz="1400" dirty="0"/>
              <a:t> </a:t>
            </a:r>
            <a:r>
              <a:rPr lang="en-US" sz="1400" dirty="0" err="1"/>
              <a:t>dentro</a:t>
            </a:r>
            <a:r>
              <a:rPr lang="en-US" sz="1400" dirty="0"/>
              <a:t> de las 24 horas </a:t>
            </a:r>
            <a:r>
              <a:rPr lang="en-US" sz="1400" dirty="0" err="1"/>
              <a:t>posteriores</a:t>
            </a:r>
            <a:r>
              <a:rPr lang="en-US" sz="1400" dirty="0"/>
              <a:t> a la </a:t>
            </a:r>
            <a:r>
              <a:rPr lang="en-US" sz="1400" dirty="0" err="1"/>
              <a:t>visita</a:t>
            </a:r>
            <a:r>
              <a:rPr lang="en-US" sz="1400" dirty="0"/>
              <a:t>. (no </a:t>
            </a:r>
            <a:r>
              <a:rPr lang="en-US" sz="1400" dirty="0" err="1"/>
              <a:t>enviar</a:t>
            </a:r>
            <a:r>
              <a:rPr lang="en-US" sz="1400" dirty="0"/>
              <a:t> </a:t>
            </a:r>
            <a:r>
              <a:rPr lang="en-US" sz="1400" dirty="0" err="1"/>
              <a:t>si</a:t>
            </a:r>
            <a:r>
              <a:rPr lang="en-US" sz="1400" dirty="0"/>
              <a:t> es inferior a 2 horas)
</a:t>
            </a:r>
            <a:r>
              <a:rPr lang="en-US" sz="1400" dirty="0" err="1"/>
              <a:t>Completar</a:t>
            </a:r>
            <a:r>
              <a:rPr lang="en-US" sz="1400" dirty="0"/>
              <a:t> 14 QU's </a:t>
            </a:r>
            <a:r>
              <a:rPr lang="en-US" sz="1400" dirty="0" err="1"/>
              <a:t>cada</a:t>
            </a:r>
            <a:r>
              <a:rPr lang="en-US" sz="1400" dirty="0"/>
              <a:t> </a:t>
            </a:r>
            <a:r>
              <a:rPr lang="en-US" sz="1400" dirty="0" err="1"/>
              <a:t>término</a:t>
            </a:r>
            <a:r>
              <a:rPr lang="en-US" sz="1400" dirty="0"/>
              <a:t>: (Agosto.14 - Dic.31) &amp; (Ene.1- May 16)
Solo se </a:t>
            </a:r>
            <a:r>
              <a:rPr lang="en-US" sz="1400" dirty="0" err="1"/>
              <a:t>permite</a:t>
            </a:r>
            <a:r>
              <a:rPr lang="en-US" sz="1400" dirty="0"/>
              <a:t> 1 QU </a:t>
            </a:r>
            <a:r>
              <a:rPr lang="en-US" sz="1400" dirty="0" err="1"/>
              <a:t>por</a:t>
            </a:r>
            <a:r>
              <a:rPr lang="en-US" sz="1400" dirty="0"/>
              <a:t> </a:t>
            </a:r>
            <a:r>
              <a:rPr lang="en-US" sz="1400" dirty="0" err="1"/>
              <a:t>semana</a:t>
            </a:r>
            <a:r>
              <a:rPr lang="en-US" sz="1400" dirty="0"/>
              <a:t>.
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coordinador</a:t>
            </a:r>
            <a:r>
              <a:rPr lang="en-US" sz="1400" dirty="0"/>
              <a:t> </a:t>
            </a:r>
            <a:r>
              <a:rPr lang="en-US" sz="1400" dirty="0" err="1"/>
              <a:t>revisará</a:t>
            </a:r>
            <a:r>
              <a:rPr lang="en-US" sz="1400" dirty="0"/>
              <a:t> </a:t>
            </a:r>
            <a:r>
              <a:rPr lang="en-US" sz="1400" dirty="0" err="1"/>
              <a:t>constantemente</a:t>
            </a:r>
            <a:r>
              <a:rPr lang="en-US" sz="1400" dirty="0"/>
              <a:t> las </a:t>
            </a:r>
            <a:r>
              <a:rPr lang="en-US" sz="1400" dirty="0" err="1"/>
              <a:t>reflexiones</a:t>
            </a:r>
            <a:r>
              <a:rPr lang="en-US" sz="1400" dirty="0"/>
              <a:t>, </a:t>
            </a:r>
            <a:r>
              <a:rPr lang="en-US" sz="1400" dirty="0" err="1"/>
              <a:t>proporcionando</a:t>
            </a:r>
            <a:r>
              <a:rPr lang="en-US" sz="1400" dirty="0"/>
              <a:t> </a:t>
            </a:r>
            <a:r>
              <a:rPr lang="en-US" sz="1400" dirty="0" err="1"/>
              <a:t>retroalimentación</a:t>
            </a:r>
            <a:r>
              <a:rPr lang="en-US" sz="1400" dirty="0"/>
              <a:t> </a:t>
            </a:r>
            <a:r>
              <a:rPr lang="en-US" sz="1400" dirty="0" err="1"/>
              <a:t>según</a:t>
            </a:r>
            <a:r>
              <a:rPr lang="en-US" sz="1400" dirty="0"/>
              <a:t> sea </a:t>
            </a:r>
            <a:r>
              <a:rPr lang="en-US" sz="1400" dirty="0" err="1"/>
              <a:t>necesario</a:t>
            </a:r>
            <a:r>
              <a:rPr lang="en-US" sz="1400" dirty="0"/>
              <a:t>. 
Si se </a:t>
            </a:r>
            <a:r>
              <a:rPr lang="en-US" sz="1400" dirty="0" err="1"/>
              <a:t>completan</a:t>
            </a:r>
            <a:r>
              <a:rPr lang="en-US" sz="1400" dirty="0"/>
              <a:t> 14 QU </a:t>
            </a:r>
            <a:r>
              <a:rPr lang="en-US" sz="1400" dirty="0" err="1"/>
              <a:t>en</a:t>
            </a:r>
            <a:r>
              <a:rPr lang="en-US" sz="1400" dirty="0"/>
              <a:t> un </a:t>
            </a:r>
            <a:r>
              <a:rPr lang="en-US" sz="1400" dirty="0" err="1"/>
              <a:t>término</a:t>
            </a:r>
            <a:r>
              <a:rPr lang="en-US" sz="1400" dirty="0"/>
              <a:t>, </a:t>
            </a:r>
            <a:r>
              <a:rPr lang="en-US" sz="1400" dirty="0" err="1"/>
              <a:t>recibirá</a:t>
            </a:r>
            <a:r>
              <a:rPr lang="en-US" sz="1400" dirty="0"/>
              <a:t>: </a:t>
            </a:r>
            <a:r>
              <a:rPr lang="en-US" sz="1400" dirty="0" err="1"/>
              <a:t>beca</a:t>
            </a:r>
            <a:r>
              <a:rPr lang="en-US" sz="1400" dirty="0"/>
              <a:t> de </a:t>
            </a:r>
            <a:r>
              <a:rPr lang="en-US" sz="1400" dirty="0" err="1"/>
              <a:t>matrícula</a:t>
            </a:r>
            <a:r>
              <a:rPr lang="en-US" sz="1400" dirty="0"/>
              <a:t> de $ 800  
       (</a:t>
            </a:r>
            <a:r>
              <a:rPr lang="en-US" sz="1400" dirty="0" err="1"/>
              <a:t>pagado</a:t>
            </a:r>
            <a:r>
              <a:rPr lang="en-US" sz="1400" dirty="0"/>
              <a:t> </a:t>
            </a:r>
            <a:r>
              <a:rPr lang="en-US" sz="1400" dirty="0" err="1"/>
              <a:t>enero</a:t>
            </a:r>
            <a:r>
              <a:rPr lang="en-US" sz="1400" dirty="0"/>
              <a:t> y mayo)
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99430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/>
              <a:t>Elige</a:t>
            </a:r>
            <a:r>
              <a:rPr lang="en-US" dirty="0"/>
              <a:t> a </a:t>
            </a:r>
            <a:r>
              <a:rPr lang="en-US" dirty="0" err="1"/>
              <a:t>tu</a:t>
            </a:r>
            <a:r>
              <a:rPr lang="en-US" dirty="0"/>
              <a:t> mentor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2" y="2160589"/>
            <a:ext cx="8596668" cy="4240211"/>
          </a:xfrm>
        </p:spPr>
        <p:txBody>
          <a:bodyPr vert="horz" lIns="45720" tIns="45720" rIns="45720" bIns="45720" rtlCol="0"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El </a:t>
            </a:r>
            <a:r>
              <a:rPr lang="en-US" dirty="0" err="1"/>
              <a:t>programa</a:t>
            </a:r>
            <a:r>
              <a:rPr lang="en-US" dirty="0"/>
              <a:t> PFE </a:t>
            </a:r>
            <a:r>
              <a:rPr lang="en-US" dirty="0" err="1"/>
              <a:t>fue</a:t>
            </a:r>
            <a:r>
              <a:rPr lang="en-US" dirty="0"/>
              <a:t> </a:t>
            </a:r>
            <a:r>
              <a:rPr lang="en-US" dirty="0" err="1"/>
              <a:t>diseñado</a:t>
            </a:r>
            <a:r>
              <a:rPr lang="en-US" dirty="0"/>
              <a:t> </a:t>
            </a:r>
            <a:r>
              <a:rPr lang="en-US" dirty="0" err="1"/>
              <a:t>originalmente</a:t>
            </a:r>
            <a:r>
              <a:rPr lang="en-US" dirty="0"/>
              <a:t> para </a:t>
            </a:r>
            <a:r>
              <a:rPr lang="en-US" dirty="0" err="1"/>
              <a:t>facilitar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aislamiento</a:t>
            </a:r>
            <a:r>
              <a:rPr lang="en-US" dirty="0"/>
              <a:t> de las personas </a:t>
            </a:r>
            <a:r>
              <a:rPr lang="en-US" dirty="0" err="1"/>
              <a:t>mayores</a:t>
            </a:r>
            <a:r>
              <a:rPr lang="en-US" dirty="0"/>
              <a:t>. Un mentor </a:t>
            </a:r>
            <a:r>
              <a:rPr lang="en-US" dirty="0" err="1"/>
              <a:t>apropiado</a:t>
            </a:r>
            <a:r>
              <a:rPr lang="en-US" dirty="0"/>
              <a:t> es un </a:t>
            </a:r>
            <a:r>
              <a:rPr lang="en-US" dirty="0" err="1"/>
              <a:t>adulto</a:t>
            </a:r>
            <a:r>
              <a:rPr lang="en-US" dirty="0"/>
              <a:t> mayor </a:t>
            </a:r>
            <a:r>
              <a:rPr lang="en-US" dirty="0" err="1"/>
              <a:t>cognitivamente</a:t>
            </a:r>
            <a:r>
              <a:rPr lang="en-US" dirty="0"/>
              <a:t> </a:t>
            </a:r>
            <a:r>
              <a:rPr lang="en-US" dirty="0" err="1"/>
              <a:t>saludable</a:t>
            </a:r>
            <a:r>
              <a:rPr lang="en-US" dirty="0"/>
              <a:t> (</a:t>
            </a:r>
            <a:r>
              <a:rPr lang="en-US" dirty="0" err="1"/>
              <a:t>sugerido</a:t>
            </a:r>
            <a:r>
              <a:rPr lang="en-US" dirty="0"/>
              <a:t>: </a:t>
            </a:r>
            <a:r>
              <a:rPr lang="en-US" dirty="0" err="1"/>
              <a:t>edad</a:t>
            </a:r>
            <a:r>
              <a:rPr lang="en-US" dirty="0"/>
              <a:t> de </a:t>
            </a:r>
            <a:r>
              <a:rPr lang="en-US" dirty="0" err="1"/>
              <a:t>jubilación</a:t>
            </a:r>
            <a:r>
              <a:rPr lang="en-US" dirty="0"/>
              <a:t>) o </a:t>
            </a:r>
            <a:r>
              <a:rPr lang="en-US" dirty="0" err="1"/>
              <a:t>alguien</a:t>
            </a:r>
            <a:r>
              <a:rPr lang="en-US" dirty="0"/>
              <a:t> con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discapacidad</a:t>
            </a:r>
            <a:r>
              <a:rPr lang="en-US" dirty="0"/>
              <a:t> que </a:t>
            </a:r>
            <a:r>
              <a:rPr lang="en-US" dirty="0" err="1"/>
              <a:t>podría</a:t>
            </a:r>
            <a:r>
              <a:rPr lang="en-US" dirty="0"/>
              <a:t> usar la </a:t>
            </a:r>
            <a:r>
              <a:rPr lang="en-US" dirty="0" err="1"/>
              <a:t>compañía</a:t>
            </a:r>
            <a:r>
              <a:rPr lang="en-US" dirty="0"/>
              <a:t> y / o la </a:t>
            </a:r>
            <a:r>
              <a:rPr lang="en-US" dirty="0" err="1"/>
              <a:t>asistencia</a:t>
            </a:r>
            <a:r>
              <a:rPr lang="en-US" dirty="0"/>
              <a:t> </a:t>
            </a:r>
            <a:r>
              <a:rPr lang="en-US" dirty="0" err="1"/>
              <a:t>ligera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hogar</a:t>
            </a:r>
            <a:r>
              <a:rPr lang="en-US" dirty="0"/>
              <a:t>. 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
</a:t>
            </a:r>
            <a:r>
              <a:rPr lang="en-US" dirty="0" err="1"/>
              <a:t>Encuentre</a:t>
            </a:r>
            <a:r>
              <a:rPr lang="en-US" dirty="0"/>
              <a:t> un mentor:
Con </a:t>
            </a:r>
            <a:r>
              <a:rPr lang="en-US" dirty="0" err="1"/>
              <a:t>quién</a:t>
            </a:r>
            <a:r>
              <a:rPr lang="en-US" dirty="0"/>
              <a:t> </a:t>
            </a:r>
            <a:r>
              <a:rPr lang="en-US" dirty="0" err="1"/>
              <a:t>puedes</a:t>
            </a:r>
            <a:r>
              <a:rPr lang="en-US" dirty="0"/>
              <a:t> </a:t>
            </a:r>
            <a:r>
              <a:rPr lang="en-US" dirty="0" err="1"/>
              <a:t>formar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relación</a:t>
            </a:r>
            <a:r>
              <a:rPr lang="en-US" dirty="0"/>
              <a:t>, </a:t>
            </a:r>
            <a:r>
              <a:rPr lang="en-US" dirty="0" err="1"/>
              <a:t>tener</a:t>
            </a:r>
            <a:r>
              <a:rPr lang="en-US" dirty="0"/>
              <a:t> </a:t>
            </a:r>
            <a:r>
              <a:rPr lang="en-US" dirty="0" err="1"/>
              <a:t>intereses</a:t>
            </a:r>
            <a:r>
              <a:rPr lang="en-US" dirty="0"/>
              <a:t> / </a:t>
            </a:r>
            <a:r>
              <a:rPr lang="en-US" dirty="0" err="1"/>
              <a:t>pasatiempos</a:t>
            </a:r>
            <a:r>
              <a:rPr lang="en-US" dirty="0"/>
              <a:t> </a:t>
            </a:r>
            <a:r>
              <a:rPr lang="en-US" dirty="0" err="1"/>
              <a:t>similares</a:t>
            </a:r>
            <a:r>
              <a:rPr lang="en-US" dirty="0"/>
              <a:t>
</a:t>
            </a:r>
            <a:r>
              <a:rPr lang="en-US" dirty="0" err="1"/>
              <a:t>Quién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capacidades</a:t>
            </a:r>
            <a:r>
              <a:rPr lang="en-US" dirty="0"/>
              <a:t> </a:t>
            </a:r>
            <a:r>
              <a:rPr lang="en-US" dirty="0" err="1"/>
              <a:t>cognitivas</a:t>
            </a:r>
            <a:r>
              <a:rPr lang="en-US" dirty="0"/>
              <a:t> </a:t>
            </a:r>
            <a:r>
              <a:rPr lang="en-US" dirty="0" err="1"/>
              <a:t>saludables</a:t>
            </a:r>
            <a:r>
              <a:rPr lang="en-US" dirty="0"/>
              <a:t> (sin Alzheimer o </a:t>
            </a:r>
            <a:r>
              <a:rPr lang="en-US" dirty="0" err="1"/>
              <a:t>demencia</a:t>
            </a:r>
            <a:r>
              <a:rPr lang="en-US" dirty="0"/>
              <a:t>)
</a:t>
            </a:r>
            <a:r>
              <a:rPr lang="en-US" dirty="0" err="1"/>
              <a:t>Quién</a:t>
            </a:r>
            <a:r>
              <a:rPr lang="en-US" dirty="0"/>
              <a:t> </a:t>
            </a:r>
            <a:r>
              <a:rPr lang="en-US" dirty="0" err="1"/>
              <a:t>podría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solo y </a:t>
            </a:r>
            <a:r>
              <a:rPr lang="en-US" dirty="0" err="1"/>
              <a:t>necesita</a:t>
            </a:r>
            <a:r>
              <a:rPr lang="en-US" dirty="0"/>
              <a:t> </a:t>
            </a:r>
            <a:r>
              <a:rPr lang="en-US" dirty="0" err="1"/>
              <a:t>compañía</a:t>
            </a:r>
            <a:r>
              <a:rPr lang="en-US" dirty="0"/>
              <a:t>
</a:t>
            </a:r>
            <a:r>
              <a:rPr lang="en-US" dirty="0" err="1"/>
              <a:t>Quién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comprometerse</a:t>
            </a:r>
            <a:r>
              <a:rPr lang="en-US" dirty="0"/>
              <a:t> a 2 horas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semana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</a:t>
            </a:r>
            <a:r>
              <a:rPr lang="en-US" dirty="0" err="1"/>
              <a:t>todo</a:t>
            </a:r>
            <a:r>
              <a:rPr lang="en-US" dirty="0"/>
              <a:t> un </a:t>
            </a:r>
            <a:r>
              <a:rPr lang="en-US" dirty="0" err="1"/>
              <a:t>semestre</a:t>
            </a:r>
            <a:r>
              <a:rPr lang="en-US" dirty="0"/>
              <a:t>. 
</a:t>
            </a:r>
            <a:r>
              <a:rPr lang="en-US" dirty="0" err="1"/>
              <a:t>Quién</a:t>
            </a:r>
            <a:r>
              <a:rPr lang="en-US" dirty="0"/>
              <a:t> NO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relacionado</a:t>
            </a:r>
            <a:r>
              <a:rPr lang="en-US" dirty="0"/>
              <a:t> con </a:t>
            </a:r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ningún</a:t>
            </a:r>
            <a:r>
              <a:rPr lang="en-US" dirty="0"/>
              <a:t> </a:t>
            </a:r>
            <a:r>
              <a:rPr lang="en-US" dirty="0" err="1"/>
              <a:t>grado</a:t>
            </a:r>
            <a:r>
              <a:rPr lang="en-US" dirty="0"/>
              <a:t>
</a:t>
            </a:r>
            <a:r>
              <a:rPr lang="en-US" dirty="0" err="1"/>
              <a:t>Quién</a:t>
            </a:r>
            <a:r>
              <a:rPr lang="en-US" dirty="0"/>
              <a:t> NO </a:t>
            </a:r>
            <a:r>
              <a:rPr lang="en-US" dirty="0" err="1"/>
              <a:t>vive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hogar</a:t>
            </a:r>
            <a:r>
              <a:rPr lang="en-US" dirty="0"/>
              <a:t> de </a:t>
            </a:r>
            <a:r>
              <a:rPr lang="en-US" dirty="0" err="1"/>
              <a:t>ancianos</a:t>
            </a:r>
            <a:r>
              <a:rPr lang="en-US" dirty="0"/>
              <a:t>
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913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 err="1"/>
              <a:t>Solicitar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cuenta</a:t>
            </a:r>
            <a:r>
              <a:rPr lang="en-US" dirty="0"/>
              <a:t> de </a:t>
            </a:r>
            <a:r>
              <a:rPr lang="en-US" dirty="0" err="1"/>
              <a:t>estudiante</a:t>
            </a:r>
            <a:r>
              <a:rPr lang="en-US" dirty="0"/>
              <a:t>
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vert="horz" lIns="45720" tIns="45720" rIns="45720" bIns="45720" rtlCol="0" anchor="ctr">
            <a:normAutofit/>
          </a:bodyPr>
          <a:lstStyle/>
          <a:p>
            <a:pPr>
              <a:buAutoNum type="arabicPeriod"/>
            </a:pPr>
            <a:r>
              <a:rPr lang="en-US" dirty="0" err="1"/>
              <a:t>Ir</a:t>
            </a:r>
            <a:r>
              <a:rPr lang="en-US" dirty="0"/>
              <a:t> a </a:t>
            </a:r>
            <a:r>
              <a:rPr lang="en-US" dirty="0" err="1"/>
              <a:t>pfe.sffcfoundation.org</a:t>
            </a:r>
            <a:r>
              <a:rPr lang="en-US" dirty="0"/>
              <a:t> - </a:t>
            </a:r>
            <a:r>
              <a:rPr lang="en-US" dirty="0" err="1"/>
              <a:t>marcar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página</a:t>
            </a:r>
            <a:r>
              <a:rPr lang="en-US" dirty="0"/>
              <a:t> para </a:t>
            </a:r>
            <a:r>
              <a:rPr lang="en-US" dirty="0" err="1"/>
              <a:t>facilitar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acceso</a:t>
            </a:r>
            <a:r>
              <a:rPr lang="en-US" dirty="0"/>
              <a:t>
</a:t>
            </a:r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"</a:t>
            </a:r>
            <a:r>
              <a:rPr lang="en-US" dirty="0" err="1"/>
              <a:t>Solicitud</a:t>
            </a:r>
            <a:r>
              <a:rPr lang="en-US" dirty="0"/>
              <a:t> de </a:t>
            </a:r>
            <a:r>
              <a:rPr lang="en-US" dirty="0" err="1"/>
              <a:t>estudiante</a:t>
            </a:r>
            <a:r>
              <a:rPr lang="en-US" dirty="0"/>
              <a:t>"
</a:t>
            </a:r>
            <a:r>
              <a:rPr lang="en-US" dirty="0" err="1"/>
              <a:t>Llene</a:t>
            </a:r>
            <a:r>
              <a:rPr lang="en-US" dirty="0"/>
              <a:t> la </a:t>
            </a:r>
            <a:r>
              <a:rPr lang="en-US" dirty="0" err="1"/>
              <a:t>solicitud</a:t>
            </a:r>
            <a:r>
              <a:rPr lang="en-US" dirty="0"/>
              <a:t> y </a:t>
            </a:r>
            <a:r>
              <a:rPr lang="en-US" dirty="0" err="1"/>
              <a:t>envíela</a:t>
            </a:r>
            <a:r>
              <a:rPr lang="en-US" dirty="0"/>
              <a:t>
Una </a:t>
            </a:r>
            <a:r>
              <a:rPr lang="en-US" dirty="0" err="1"/>
              <a:t>vez</a:t>
            </a:r>
            <a:r>
              <a:rPr lang="en-US" dirty="0"/>
              <a:t> que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coordinador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escuela</a:t>
            </a:r>
            <a:r>
              <a:rPr lang="en-US" dirty="0"/>
              <a:t> </a:t>
            </a:r>
            <a:r>
              <a:rPr lang="en-US" dirty="0" err="1"/>
              <a:t>apruebe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cuenta</a:t>
            </a:r>
            <a:r>
              <a:rPr lang="en-US" dirty="0"/>
              <a:t>, </a:t>
            </a:r>
            <a:r>
              <a:rPr lang="en-US" dirty="0" err="1"/>
              <a:t>recibirá</a:t>
            </a:r>
            <a:r>
              <a:rPr lang="en-US" dirty="0"/>
              <a:t> un </a:t>
            </a:r>
            <a:r>
              <a:rPr lang="en-US" dirty="0" err="1"/>
              <a:t>correo</a:t>
            </a:r>
            <a:r>
              <a:rPr lang="en-US" dirty="0"/>
              <a:t> </a:t>
            </a:r>
            <a:r>
              <a:rPr lang="en-US" dirty="0" err="1"/>
              <a:t>electrónico</a:t>
            </a:r>
            <a:r>
              <a:rPr lang="en-US" dirty="0"/>
              <a:t> </a:t>
            </a:r>
            <a:r>
              <a:rPr lang="en-US" dirty="0" err="1"/>
              <a:t>pidiéndole</a:t>
            </a:r>
            <a:r>
              <a:rPr lang="en-US" dirty="0"/>
              <a:t> que complete la </a:t>
            </a:r>
            <a:r>
              <a:rPr lang="en-US" dirty="0" err="1"/>
              <a:t>creación</a:t>
            </a:r>
            <a:r>
              <a:rPr lang="en-US" dirty="0"/>
              <a:t> de la </a:t>
            </a:r>
            <a:r>
              <a:rPr lang="en-US" dirty="0" err="1"/>
              <a:t>cuenta</a:t>
            </a:r>
            <a:r>
              <a:rPr lang="en-US" dirty="0"/>
              <a:t> </a:t>
            </a:r>
            <a:r>
              <a:rPr lang="en-US" dirty="0" err="1"/>
              <a:t>seleccionando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contraseña</a:t>
            </a:r>
            <a:r>
              <a:rPr lang="en-US" dirty="0"/>
              <a:t>.
Siga </a:t>
            </a:r>
            <a:r>
              <a:rPr lang="en-US" dirty="0" err="1"/>
              <a:t>el</a:t>
            </a:r>
            <a:r>
              <a:rPr lang="en-US" dirty="0"/>
              <a:t> enlace y </a:t>
            </a:r>
            <a:r>
              <a:rPr lang="en-US" dirty="0" err="1"/>
              <a:t>elija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contraseña</a:t>
            </a:r>
            <a:r>
              <a:rPr lang="en-US" dirty="0"/>
              <a:t>
</a:t>
            </a:r>
            <a:r>
              <a:rPr lang="en-US" dirty="0" err="1"/>
              <a:t>Inicia</a:t>
            </a:r>
            <a:r>
              <a:rPr lang="en-US" dirty="0"/>
              <a:t> </a:t>
            </a:r>
            <a:r>
              <a:rPr lang="en-US" dirty="0" err="1"/>
              <a:t>sesión</a:t>
            </a:r>
            <a:r>
              <a:rPr lang="en-US" dirty="0"/>
              <a:t>
Introduce la </a:t>
            </a:r>
            <a:r>
              <a:rPr lang="en-US" dirty="0" err="1"/>
              <a:t>información</a:t>
            </a:r>
            <a:r>
              <a:rPr lang="en-US" dirty="0"/>
              <a:t> de </a:t>
            </a:r>
            <a:r>
              <a:rPr lang="en-US" dirty="0" err="1"/>
              <a:t>tu</a:t>
            </a:r>
            <a:r>
              <a:rPr lang="en-US" dirty="0"/>
              <a:t> Mentor.</a:t>
            </a:r>
            <a:endParaRPr lang="en-US" dirty="0">
              <a:highlight>
                <a:srgbClr val="FFFF00"/>
              </a:highlight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0269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Programe</a:t>
            </a:r>
            <a:r>
              <a:rPr lang="en-US" dirty="0"/>
              <a:t> sus </a:t>
            </a:r>
            <a:r>
              <a:rPr lang="en-US" dirty="0" err="1"/>
              <a:t>visitas</a:t>
            </a:r>
            <a:r>
              <a:rPr lang="en-US" dirty="0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848" y="1338470"/>
            <a:ext cx="8775663" cy="5086514"/>
          </a:xfrm>
        </p:spPr>
        <p:txBody>
          <a:bodyPr vert="horz" lIns="45720" tIns="45720" rIns="4572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Una </a:t>
            </a:r>
            <a:r>
              <a:rPr lang="en-US" dirty="0" err="1"/>
              <a:t>vez</a:t>
            </a:r>
            <a:r>
              <a:rPr lang="en-US" dirty="0"/>
              <a:t> que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solicitud</a:t>
            </a:r>
            <a:r>
              <a:rPr lang="en-US" dirty="0"/>
              <a:t> sea </a:t>
            </a:r>
            <a:r>
              <a:rPr lang="en-US" dirty="0" err="1"/>
              <a:t>aprobada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Coordinador</a:t>
            </a:r>
            <a:r>
              <a:rPr lang="en-US" dirty="0"/>
              <a:t>, </a:t>
            </a:r>
            <a:r>
              <a:rPr lang="en-US" dirty="0" err="1"/>
              <a:t>comuníquese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mentor para </a:t>
            </a:r>
            <a:r>
              <a:rPr lang="en-US" dirty="0" err="1"/>
              <a:t>programar</a:t>
            </a:r>
            <a:r>
              <a:rPr lang="en-US" dirty="0"/>
              <a:t> </a:t>
            </a:r>
            <a:r>
              <a:rPr lang="en-US" dirty="0" err="1"/>
              <a:t>visitas</a:t>
            </a:r>
            <a:r>
              <a:rPr lang="en-US" dirty="0"/>
              <a:t> </a:t>
            </a:r>
            <a:r>
              <a:rPr lang="en-US" dirty="0" err="1"/>
              <a:t>semanales</a:t>
            </a:r>
            <a:r>
              <a:rPr lang="en-US" dirty="0"/>
              <a:t>.
</a:t>
            </a:r>
          </a:p>
          <a:p>
            <a:pPr marL="285750" indent="-285750">
              <a:buFont typeface="Wingdings" panose="020B0602020104020603" pitchFamily="34" charset="0"/>
              <a:buChar char="v"/>
            </a:pPr>
            <a:r>
              <a:rPr lang="en-US" dirty="0" err="1"/>
              <a:t>Comience</a:t>
            </a:r>
            <a:r>
              <a:rPr lang="en-US" dirty="0"/>
              <a:t> sus </a:t>
            </a:r>
            <a:r>
              <a:rPr lang="en-US" dirty="0" err="1"/>
              <a:t>visitas</a:t>
            </a:r>
            <a:r>
              <a:rPr lang="en-US" dirty="0"/>
              <a:t> </a:t>
            </a:r>
            <a:r>
              <a:rPr lang="en-US" dirty="0" err="1"/>
              <a:t>semanales</a:t>
            </a:r>
            <a:r>
              <a:rPr lang="en-US" dirty="0"/>
              <a:t> </a:t>
            </a:r>
            <a:r>
              <a:rPr lang="en-US" dirty="0" err="1"/>
              <a:t>temprano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que no se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de 1 QU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semana</a:t>
            </a:r>
            <a:r>
              <a:rPr lang="en-US" dirty="0"/>
              <a:t>, </a:t>
            </a:r>
            <a:r>
              <a:rPr lang="en-US" dirty="0" err="1"/>
              <a:t>incluso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usted</a:t>
            </a:r>
            <a:r>
              <a:rPr lang="en-US" dirty="0"/>
              <a:t> o </a:t>
            </a:r>
            <a:r>
              <a:rPr lang="en-US" dirty="0" err="1"/>
              <a:t>su</a:t>
            </a:r>
            <a:r>
              <a:rPr lang="en-US" dirty="0"/>
              <a:t> mentor se </a:t>
            </a:r>
            <a:r>
              <a:rPr lang="en-US" dirty="0" err="1"/>
              <a:t>enferma</a:t>
            </a:r>
            <a:r>
              <a:rPr lang="en-US" dirty="0"/>
              <a:t> o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fuera</a:t>
            </a:r>
            <a:r>
              <a:rPr lang="en-US" dirty="0"/>
              <a:t> de la ciudad de </a:t>
            </a:r>
            <a:r>
              <a:rPr lang="en-US" dirty="0" err="1"/>
              <a:t>vacaciones</a:t>
            </a:r>
            <a:r>
              <a:rPr lang="en-US" dirty="0"/>
              <a:t>.
Las </a:t>
            </a:r>
            <a:r>
              <a:rPr lang="en-US" dirty="0" err="1"/>
              <a:t>visitas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mentor </a:t>
            </a:r>
            <a:r>
              <a:rPr lang="en-US" dirty="0" err="1"/>
              <a:t>durante</a:t>
            </a:r>
            <a:r>
              <a:rPr lang="en-US" dirty="0"/>
              <a:t> las horas del </a:t>
            </a:r>
            <a:r>
              <a:rPr lang="en-US" dirty="0" err="1"/>
              <a:t>sábado</a:t>
            </a:r>
            <a:r>
              <a:rPr lang="en-US" dirty="0"/>
              <a:t>,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lugares</a:t>
            </a:r>
            <a:r>
              <a:rPr lang="en-US" dirty="0"/>
              <a:t> de </a:t>
            </a:r>
            <a:r>
              <a:rPr lang="en-US" dirty="0" err="1"/>
              <a:t>entretenimiento</a:t>
            </a:r>
            <a:r>
              <a:rPr lang="en-US" dirty="0"/>
              <a:t> y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eventos</a:t>
            </a:r>
            <a:r>
              <a:rPr lang="en-US" dirty="0"/>
              <a:t> </a:t>
            </a:r>
            <a:r>
              <a:rPr lang="en-US" dirty="0" err="1"/>
              <a:t>escolares</a:t>
            </a:r>
            <a:r>
              <a:rPr lang="en-US" dirty="0"/>
              <a:t> no son </a:t>
            </a:r>
            <a:r>
              <a:rPr lang="en-US" dirty="0" err="1"/>
              <a:t>elegibles</a:t>
            </a:r>
            <a:r>
              <a:rPr lang="en-US" dirty="0"/>
              <a:t> para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pago</a:t>
            </a:r>
            <a:r>
              <a:rPr lang="en-US" dirty="0"/>
              <a:t> de </a:t>
            </a:r>
            <a:r>
              <a:rPr lang="en-US" dirty="0" err="1"/>
              <a:t>becas</a:t>
            </a:r>
            <a:r>
              <a:rPr lang="en-US" dirty="0"/>
              <a:t>.
</a:t>
            </a:r>
            <a:r>
              <a:rPr lang="en-US" dirty="0" err="1"/>
              <a:t>Decida</a:t>
            </a:r>
            <a:r>
              <a:rPr lang="en-US" dirty="0"/>
              <a:t> con sus padres, </a:t>
            </a:r>
            <a:r>
              <a:rPr lang="en-US" dirty="0" err="1"/>
              <a:t>si</a:t>
            </a:r>
            <a:r>
              <a:rPr lang="en-US" dirty="0"/>
              <a:t> lo </a:t>
            </a:r>
            <a:r>
              <a:rPr lang="en-US" dirty="0" err="1"/>
              <a:t>visitarán</a:t>
            </a:r>
            <a:r>
              <a:rPr lang="en-US" dirty="0"/>
              <a:t> o le </a:t>
            </a:r>
            <a:r>
              <a:rPr lang="en-US" dirty="0" err="1"/>
              <a:t>permitirán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solo (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transporte</a:t>
            </a:r>
            <a:r>
              <a:rPr lang="en-US" dirty="0"/>
              <a:t> </a:t>
            </a:r>
            <a:r>
              <a:rPr lang="en-US" dirty="0" err="1"/>
              <a:t>hacia</a:t>
            </a:r>
            <a:r>
              <a:rPr lang="en-US" dirty="0"/>
              <a:t> / </a:t>
            </a:r>
            <a:r>
              <a:rPr lang="en-US" dirty="0" err="1"/>
              <a:t>desde</a:t>
            </a:r>
            <a:r>
              <a:rPr lang="en-US" dirty="0"/>
              <a:t> la </a:t>
            </a:r>
            <a:r>
              <a:rPr lang="en-US" dirty="0" err="1"/>
              <a:t>visita</a:t>
            </a:r>
            <a:r>
              <a:rPr lang="en-US" dirty="0"/>
              <a:t> es </a:t>
            </a:r>
            <a:r>
              <a:rPr lang="en-US" dirty="0" err="1"/>
              <a:t>responsabilidad</a:t>
            </a:r>
            <a:r>
              <a:rPr lang="en-US" dirty="0"/>
              <a:t> de sus padres).</a:t>
            </a:r>
          </a:p>
          <a:p>
            <a:pPr marL="285750" indent="-285750">
              <a:buFont typeface="Wingdings" panose="020B0602020104020603" pitchFamily="34" charset="0"/>
              <a:buChar char="v"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Las </a:t>
            </a:r>
            <a:r>
              <a:rPr lang="en-US" dirty="0" err="1"/>
              <a:t>visitas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no </a:t>
            </a:r>
            <a:r>
              <a:rPr lang="en-US" dirty="0" err="1"/>
              <a:t>contarán</a:t>
            </a:r>
            <a:r>
              <a:rPr lang="en-US" dirty="0"/>
              <a:t> para un QU 
</a:t>
            </a:r>
          </a:p>
        </p:txBody>
      </p:sp>
    </p:spTree>
    <p:extLst>
      <p:ext uri="{BB962C8B-B14F-4D97-AF65-F5344CB8AC3E}">
        <p14:creationId xmlns:p14="http://schemas.microsoft.com/office/powerpoint/2010/main" val="2934912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</a:rPr>
              <a:t>Comience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</a:rPr>
              <a:t>visitar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
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F8CA66-B036-D3AF-5E8C-3208653DA7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627386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4104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32" y="865414"/>
            <a:ext cx="8596668" cy="1632857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/>
              <a:t>Reflexiones</a:t>
            </a:r>
            <a:r>
              <a:rPr lang="en-US" sz="5400" dirty="0"/>
              <a:t>
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3EEBC5-A728-7553-818C-D4BAAF53DC28}"/>
              </a:ext>
            </a:extLst>
          </p:cNvPr>
          <p:cNvSpPr txBox="1"/>
          <p:nvPr/>
        </p:nvSpPr>
        <p:spPr>
          <a:xfrm>
            <a:off x="675832" y="2048328"/>
            <a:ext cx="7752642" cy="40626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La </a:t>
            </a:r>
            <a:r>
              <a:rPr lang="en-US" dirty="0" err="1"/>
              <a:t>plataforma</a:t>
            </a:r>
            <a:r>
              <a:rPr lang="en-US" dirty="0"/>
              <a:t> Reflection es compatible con </a:t>
            </a:r>
            <a:r>
              <a:rPr lang="en-US" dirty="0" err="1"/>
              <a:t>dispositivos</a:t>
            </a:r>
            <a:r>
              <a:rPr lang="en-US" dirty="0"/>
              <a:t> </a:t>
            </a:r>
            <a:r>
              <a:rPr lang="en-US" dirty="0" err="1"/>
              <a:t>móviles</a:t>
            </a:r>
            <a:r>
              <a:rPr lang="en-US" dirty="0"/>
              <a:t>. 
</a:t>
            </a:r>
            <a:r>
              <a:rPr lang="en-US" dirty="0" err="1"/>
              <a:t>Considere</a:t>
            </a:r>
            <a:r>
              <a:rPr lang="en-US" dirty="0"/>
              <a:t> </a:t>
            </a:r>
            <a:r>
              <a:rPr lang="en-US" dirty="0" err="1"/>
              <a:t>completar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reflexión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mentor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últimos</a:t>
            </a:r>
            <a:r>
              <a:rPr lang="en-US" dirty="0"/>
              <a:t> </a:t>
            </a:r>
            <a:r>
              <a:rPr lang="en-US" dirty="0" err="1"/>
              <a:t>minutos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visita</a:t>
            </a:r>
            <a:r>
              <a:rPr lang="en-US" dirty="0"/>
              <a:t>.
</a:t>
            </a:r>
          </a:p>
          <a:p>
            <a:r>
              <a:rPr lang="en-US" dirty="0"/>
              <a:t>La </a:t>
            </a:r>
            <a:r>
              <a:rPr lang="en-US" dirty="0" err="1"/>
              <a:t>reflexión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enviarse</a:t>
            </a:r>
            <a:r>
              <a:rPr lang="en-US" dirty="0"/>
              <a:t> </a:t>
            </a:r>
            <a:r>
              <a:rPr lang="en-US" dirty="0" err="1"/>
              <a:t>dentro</a:t>
            </a:r>
            <a:r>
              <a:rPr lang="en-US" dirty="0"/>
              <a:t> de las 24 horas </a:t>
            </a:r>
            <a:r>
              <a:rPr lang="en-US" dirty="0" err="1"/>
              <a:t>posteriores</a:t>
            </a:r>
            <a:r>
              <a:rPr lang="en-US" dirty="0"/>
              <a:t> a la </a:t>
            </a:r>
            <a:r>
              <a:rPr lang="en-US" dirty="0" err="1"/>
              <a:t>finalización</a:t>
            </a:r>
            <a:r>
              <a:rPr lang="en-US" dirty="0"/>
              <a:t> de las 2 horas.</a:t>
            </a:r>
          </a:p>
          <a:p>
            <a:r>
              <a:rPr lang="en-US" dirty="0"/>
              <a:t>
Los </a:t>
            </a:r>
            <a:r>
              <a:rPr lang="en-US" dirty="0" err="1"/>
              <a:t>estudiantes</a:t>
            </a:r>
            <a:r>
              <a:rPr lang="en-US" dirty="0"/>
              <a:t> y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Coordinador</a:t>
            </a:r>
            <a:r>
              <a:rPr lang="en-US" dirty="0"/>
              <a:t> </a:t>
            </a:r>
            <a:r>
              <a:rPr lang="en-US" dirty="0" err="1"/>
              <a:t>recibirán</a:t>
            </a:r>
            <a:r>
              <a:rPr lang="en-US" dirty="0"/>
              <a:t> </a:t>
            </a:r>
            <a:r>
              <a:rPr lang="en-US" dirty="0" err="1"/>
              <a:t>notificaciones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correo</a:t>
            </a:r>
            <a:r>
              <a:rPr lang="en-US" dirty="0"/>
              <a:t> </a:t>
            </a:r>
            <a:r>
              <a:rPr lang="en-US" dirty="0" err="1"/>
              <a:t>electrónico</a:t>
            </a:r>
            <a:r>
              <a:rPr lang="en-US" dirty="0"/>
              <a:t> con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transacción</a:t>
            </a:r>
            <a:r>
              <a:rPr lang="en-US" dirty="0"/>
              <a:t> de </a:t>
            </a:r>
            <a:r>
              <a:rPr lang="en-US" dirty="0" err="1"/>
              <a:t>reflexión</a:t>
            </a:r>
            <a:r>
              <a:rPr lang="en-US" dirty="0"/>
              <a:t>.</a:t>
            </a:r>
          </a:p>
          <a:p>
            <a:r>
              <a:rPr lang="en-US" dirty="0"/>
              <a:t>
Sea </a:t>
            </a:r>
            <a:r>
              <a:rPr lang="en-US" dirty="0" err="1"/>
              <a:t>detallado</a:t>
            </a:r>
            <a:r>
              <a:rPr lang="en-US" dirty="0"/>
              <a:t> al responder a sus </a:t>
            </a:r>
            <a:r>
              <a:rPr lang="en-US" dirty="0" err="1"/>
              <a:t>preguntas</a:t>
            </a:r>
            <a:r>
              <a:rPr lang="en-US" dirty="0"/>
              <a:t> de </a:t>
            </a:r>
            <a:r>
              <a:rPr lang="en-US" dirty="0" err="1"/>
              <a:t>reflexión</a:t>
            </a:r>
            <a:r>
              <a:rPr lang="en-US" dirty="0"/>
              <a:t>. 
</a:t>
            </a:r>
            <a:r>
              <a:rPr lang="en-US" dirty="0" err="1"/>
              <a:t>Así</a:t>
            </a:r>
            <a:r>
              <a:rPr lang="en-US" dirty="0"/>
              <a:t> es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Coordinador</a:t>
            </a:r>
            <a:r>
              <a:rPr lang="en-US" dirty="0"/>
              <a:t> y la </a:t>
            </a:r>
            <a:r>
              <a:rPr lang="en-US" dirty="0" err="1"/>
              <a:t>Administración</a:t>
            </a:r>
            <a:r>
              <a:rPr lang="en-US" dirty="0"/>
              <a:t> de PFE </a:t>
            </a:r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entender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visita</a:t>
            </a:r>
            <a:r>
              <a:rPr lang="en-US" dirty="0"/>
              <a:t> / </a:t>
            </a:r>
            <a:r>
              <a:rPr lang="en-US" dirty="0" err="1"/>
              <a:t>servicio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mentor.
</a:t>
            </a:r>
            <a:r>
              <a:rPr lang="en-US" sz="2400" dirty="0">
                <a:solidFill>
                  <a:srgbClr val="FEFFFF"/>
                </a:solidFill>
                <a:ea typeface="+mn-lt"/>
                <a:cs typeface="+mn-lt"/>
              </a:rPr>
              <a:t>e detailed when completing your reflection.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8781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Reflexiona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visita</a:t>
            </a:r>
            <a:r>
              <a:rPr lang="en-US" dirty="0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513" y="1715695"/>
            <a:ext cx="9174163" cy="4023360"/>
          </a:xfrm>
        </p:spPr>
        <p:txBody>
          <a:bodyPr vert="horz" lIns="45720" tIns="45720" rIns="45720" bIns="45720" rtlCol="0" anchor="t">
            <a:normAutofit/>
          </a:bodyPr>
          <a:lstStyle/>
          <a:p>
            <a:pPr>
              <a:buAutoNum type="arabicPeriod"/>
            </a:pPr>
            <a:r>
              <a:rPr lang="en-US" dirty="0" err="1">
                <a:ea typeface="+mn-lt"/>
                <a:cs typeface="+mn-lt"/>
              </a:rPr>
              <a:t>Navegue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pfe.sffcfoundation.org</a:t>
            </a:r>
            <a:r>
              <a:rPr lang="en-US" dirty="0">
                <a:ea typeface="+mn-lt"/>
                <a:cs typeface="+mn-lt"/>
              </a:rPr>
              <a:t>: marque </a:t>
            </a:r>
            <a:r>
              <a:rPr lang="en-US" dirty="0" err="1">
                <a:ea typeface="+mn-lt"/>
                <a:cs typeface="+mn-lt"/>
              </a:rPr>
              <a:t>esta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página</a:t>
            </a:r>
            <a:r>
              <a:rPr lang="en-US" dirty="0">
                <a:ea typeface="+mn-lt"/>
                <a:cs typeface="+mn-lt"/>
              </a:rPr>
              <a:t> para </a:t>
            </a:r>
            <a:r>
              <a:rPr lang="en-US" dirty="0" err="1">
                <a:ea typeface="+mn-lt"/>
                <a:cs typeface="+mn-lt"/>
              </a:rPr>
              <a:t>facilitar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el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acceso</a:t>
            </a:r>
            <a:r>
              <a:rPr lang="en-US" dirty="0">
                <a:ea typeface="+mn-lt"/>
                <a:cs typeface="+mn-lt"/>
              </a:rPr>
              <a:t>
</a:t>
            </a:r>
            <a:r>
              <a:rPr lang="en-US" dirty="0" err="1">
                <a:ea typeface="+mn-lt"/>
                <a:cs typeface="+mn-lt"/>
              </a:rPr>
              <a:t>Inicia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sesión</a:t>
            </a:r>
            <a:r>
              <a:rPr lang="en-US" dirty="0">
                <a:ea typeface="+mn-lt"/>
                <a:cs typeface="+mn-lt"/>
              </a:rPr>
              <a:t>
</a:t>
            </a:r>
            <a:r>
              <a:rPr lang="en-US" dirty="0" err="1">
                <a:ea typeface="+mn-lt"/>
                <a:cs typeface="+mn-lt"/>
              </a:rPr>
              <a:t>Haga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clic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"</a:t>
            </a:r>
            <a:r>
              <a:rPr lang="en-US" dirty="0" err="1">
                <a:ea typeface="+mn-lt"/>
                <a:cs typeface="+mn-lt"/>
              </a:rPr>
              <a:t>Enviar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nuevas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reflexiones</a:t>
            </a:r>
            <a:r>
              <a:rPr lang="en-US" dirty="0">
                <a:ea typeface="+mn-lt"/>
                <a:cs typeface="+mn-lt"/>
              </a:rPr>
              <a:t>"
Rellena </a:t>
            </a:r>
            <a:r>
              <a:rPr lang="en-US" dirty="0" err="1">
                <a:ea typeface="+mn-lt"/>
                <a:cs typeface="+mn-lt"/>
              </a:rPr>
              <a:t>el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formulario</a:t>
            </a:r>
            <a:r>
              <a:rPr lang="en-US" dirty="0">
                <a:ea typeface="+mn-lt"/>
                <a:cs typeface="+mn-lt"/>
              </a:rPr>
              <a:t> y </a:t>
            </a:r>
            <a:r>
              <a:rPr lang="en-US" dirty="0" err="1">
                <a:ea typeface="+mn-lt"/>
                <a:cs typeface="+mn-lt"/>
              </a:rPr>
              <a:t>envíalo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subiendo</a:t>
            </a:r>
            <a:r>
              <a:rPr lang="en-US" dirty="0">
                <a:ea typeface="+mn-lt"/>
                <a:cs typeface="+mn-lt"/>
              </a:rPr>
              <a:t> las </a:t>
            </a:r>
            <a:r>
              <a:rPr lang="en-US" dirty="0" err="1">
                <a:ea typeface="+mn-lt"/>
                <a:cs typeface="+mn-lt"/>
              </a:rPr>
              <a:t>imágenes</a:t>
            </a:r>
            <a:r>
              <a:rPr lang="en-US" dirty="0">
                <a:ea typeface="+mn-lt"/>
                <a:cs typeface="+mn-lt"/>
              </a:rPr>
              <a:t> que </a:t>
            </a:r>
            <a:r>
              <a:rPr lang="en-US" dirty="0" err="1">
                <a:ea typeface="+mn-lt"/>
                <a:cs typeface="+mn-lt"/>
              </a:rPr>
              <a:t>quieras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compartir</a:t>
            </a:r>
            <a:r>
              <a:rPr lang="en-US" dirty="0">
                <a:ea typeface="+mn-lt"/>
                <a:cs typeface="+mn-lt"/>
              </a:rPr>
              <a:t>
</a:t>
            </a:r>
            <a:r>
              <a:rPr lang="en-US" dirty="0" err="1">
                <a:ea typeface="+mn-lt"/>
                <a:cs typeface="+mn-lt"/>
              </a:rPr>
              <a:t>Su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coordinador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tiene</a:t>
            </a:r>
            <a:r>
              <a:rPr lang="en-US" dirty="0">
                <a:ea typeface="+mn-lt"/>
                <a:cs typeface="+mn-lt"/>
              </a:rPr>
              <a:t> la </a:t>
            </a:r>
            <a:r>
              <a:rPr lang="en-US" dirty="0" err="1">
                <a:ea typeface="+mn-lt"/>
                <a:cs typeface="+mn-lt"/>
              </a:rPr>
              <a:t>opción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aprobar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rechazar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reflexión</a:t>
            </a:r>
            <a:endParaRPr lang="en-US" dirty="0">
              <a:ea typeface="+mn-lt"/>
              <a:cs typeface="+mn-lt"/>
            </a:endParaRPr>
          </a:p>
          <a:p>
            <a:pPr>
              <a:buAutoNum type="arabicPeriod"/>
            </a:pPr>
            <a:endParaRPr lang="en-US" dirty="0">
              <a:ea typeface="+mn-lt"/>
              <a:cs typeface="+mn-lt"/>
            </a:endParaRPr>
          </a:p>
          <a:p>
            <a:pPr marL="400050" lvl="1" indent="0" algn="ctr">
              <a:buNone/>
            </a:pPr>
            <a:r>
              <a:rPr lang="en-US" dirty="0">
                <a:ea typeface="+mn-lt"/>
                <a:cs typeface="+mn-lt"/>
              </a:rPr>
              <a:t>Si se </a:t>
            </a:r>
            <a:r>
              <a:rPr lang="en-US" dirty="0" err="1">
                <a:ea typeface="+mn-lt"/>
                <a:cs typeface="+mn-lt"/>
              </a:rPr>
              <a:t>aprueba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recibirá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confirmación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correo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electrónico.Si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rechaza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deberá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editar</a:t>
            </a:r>
            <a:r>
              <a:rPr lang="en-US" dirty="0">
                <a:ea typeface="+mn-lt"/>
                <a:cs typeface="+mn-lt"/>
              </a:rPr>
              <a:t> y </a:t>
            </a:r>
            <a:r>
              <a:rPr lang="en-US" dirty="0" err="1">
                <a:ea typeface="+mn-lt"/>
                <a:cs typeface="+mn-lt"/>
              </a:rPr>
              <a:t>volver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enviar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reflexión</a:t>
            </a:r>
            <a:r>
              <a:rPr lang="en-US" dirty="0">
                <a:ea typeface="+mn-lt"/>
                <a:cs typeface="+mn-lt"/>
              </a:rPr>
              <a:t> para </a:t>
            </a:r>
            <a:r>
              <a:rPr lang="en-US" dirty="0" err="1">
                <a:ea typeface="+mn-lt"/>
                <a:cs typeface="+mn-lt"/>
              </a:rPr>
              <a:t>esta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fecha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visita</a:t>
            </a:r>
            <a:r>
              <a:rPr lang="en-US" dirty="0">
                <a:ea typeface="+mn-lt"/>
                <a:cs typeface="+mn-lt"/>
              </a:rPr>
              <a:t>.
</a:t>
            </a:r>
            <a:r>
              <a:rPr lang="en-US" sz="1800" dirty="0">
                <a:ea typeface="+mn-lt"/>
                <a:cs typeface="+mn-lt"/>
              </a:rPr>
              <a:t>Solo las </a:t>
            </a:r>
            <a:r>
              <a:rPr lang="en-US" sz="1800" dirty="0" err="1">
                <a:ea typeface="+mn-lt"/>
                <a:cs typeface="+mn-lt"/>
              </a:rPr>
              <a:t>visitas</a:t>
            </a:r>
            <a:r>
              <a:rPr lang="en-US" sz="1800" dirty="0">
                <a:ea typeface="+mn-lt"/>
                <a:cs typeface="+mn-lt"/>
              </a:rPr>
              <a:t> "</a:t>
            </a:r>
            <a:r>
              <a:rPr lang="en-US" sz="1800" dirty="0" err="1">
                <a:ea typeface="+mn-lt"/>
                <a:cs typeface="+mn-lt"/>
              </a:rPr>
              <a:t>aprobadas</a:t>
            </a:r>
            <a:r>
              <a:rPr lang="en-US" sz="1800" dirty="0">
                <a:ea typeface="+mn-lt"/>
                <a:cs typeface="+mn-lt"/>
              </a:rPr>
              <a:t>" </a:t>
            </a:r>
            <a:r>
              <a:rPr lang="en-US" sz="1800" dirty="0" err="1">
                <a:ea typeface="+mn-lt"/>
                <a:cs typeface="+mn-lt"/>
              </a:rPr>
              <a:t>cuentan</a:t>
            </a:r>
            <a:r>
              <a:rPr lang="en-US" sz="1800" dirty="0">
                <a:ea typeface="+mn-lt"/>
                <a:cs typeface="+mn-lt"/>
              </a:rPr>
              <a:t> para la </a:t>
            </a:r>
            <a:r>
              <a:rPr lang="en-US" sz="1800" dirty="0" err="1">
                <a:ea typeface="+mn-lt"/>
                <a:cs typeface="+mn-lt"/>
              </a:rPr>
              <a:t>beca</a:t>
            </a:r>
            <a:endParaRPr lang="en-US" sz="18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49330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54B54BE3EAD84ABF20D3BB9127B4B8" ma:contentTypeVersion="13" ma:contentTypeDescription="Create a new document." ma:contentTypeScope="" ma:versionID="9b3ddeb7d9f718b0454ed3a23640d878">
  <xsd:schema xmlns:xsd="http://www.w3.org/2001/XMLSchema" xmlns:xs="http://www.w3.org/2001/XMLSchema" xmlns:p="http://schemas.microsoft.com/office/2006/metadata/properties" xmlns:ns2="f7474c18-0a34-4eb6-b79e-8bbddf8a6318" xmlns:ns3="a59198b6-37f8-401c-b3ab-b6c9c93ca088" targetNamespace="http://schemas.microsoft.com/office/2006/metadata/properties" ma:root="true" ma:fieldsID="7fcb31b0003d60cf32fec58e5dc6f468" ns2:_="" ns3:_="">
    <xsd:import namespace="f7474c18-0a34-4eb6-b79e-8bbddf8a6318"/>
    <xsd:import namespace="a59198b6-37f8-401c-b3ab-b6c9c93ca0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474c18-0a34-4eb6-b79e-8bbddf8a63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9198b6-37f8-401c-b3ab-b6c9c93ca08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761FA8-B4EA-42EA-B6EE-C725369C83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BB5860-178B-4D79-ACB1-33063A3022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474c18-0a34-4eb6-b79e-8bbddf8a6318"/>
    <ds:schemaRef ds:uri="a59198b6-37f8-401c-b3ab-b6c9c93ca0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3BFAE4A-CD91-4136-B115-A9F0EB0D0E1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{C44E1B1C-852B-E340-8207-0036441242E0}tf10001060</Template>
  <TotalTime>36</TotalTime>
  <Words>1027</Words>
  <Application>Microsoft Office PowerPoint</Application>
  <PresentationFormat>Widescreen</PresentationFormat>
  <Paragraphs>46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  Orientación para estudiantes y padres (Grados 9-12) 2022-2023</vt:lpstr>
      <vt:lpstr>PFE es para estudiantes que son:
</vt:lpstr>
      <vt:lpstr>Cómo funciona cada término del 14 de agosto al 31 de diciembre y del 1 de enero al 16 de mayo
</vt:lpstr>
      <vt:lpstr> Elige a tu mentor</vt:lpstr>
      <vt:lpstr>Solicitar una cuenta de estudiante
</vt:lpstr>
      <vt:lpstr>Programe sus visitas
</vt:lpstr>
      <vt:lpstr> Comience a visitar
</vt:lpstr>
      <vt:lpstr>Reflexiones
</vt:lpstr>
      <vt:lpstr>Reflexiona sobre tu visita
</vt:lpstr>
      <vt:lpstr>Seguridad
</vt:lpstr>
      <vt:lpstr>¡Estás listo!
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Jackie Downs</cp:lastModifiedBy>
  <cp:revision>27</cp:revision>
  <dcterms:created xsi:type="dcterms:W3CDTF">2022-07-21T14:51:24Z</dcterms:created>
  <dcterms:modified xsi:type="dcterms:W3CDTF">2022-07-21T15:49:58Z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0x0101007054B54BE3EAD84ABF20D3BB9127B4B8</vt:lpwstr>
  </property>
</Properties>
</file>